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44"/>
  </p:notesMasterIdLst>
  <p:sldIdLst>
    <p:sldId id="256" r:id="rId2"/>
    <p:sldId id="263" r:id="rId3"/>
    <p:sldId id="264" r:id="rId4"/>
    <p:sldId id="260" r:id="rId5"/>
    <p:sldId id="257" r:id="rId6"/>
    <p:sldId id="261" r:id="rId7"/>
    <p:sldId id="290" r:id="rId8"/>
    <p:sldId id="262" r:id="rId9"/>
    <p:sldId id="268" r:id="rId10"/>
    <p:sldId id="265" r:id="rId11"/>
    <p:sldId id="266" r:id="rId12"/>
    <p:sldId id="267" r:id="rId13"/>
    <p:sldId id="269" r:id="rId14"/>
    <p:sldId id="275" r:id="rId15"/>
    <p:sldId id="274" r:id="rId16"/>
    <p:sldId id="270" r:id="rId17"/>
    <p:sldId id="271" r:id="rId18"/>
    <p:sldId id="291" r:id="rId19"/>
    <p:sldId id="272" r:id="rId20"/>
    <p:sldId id="298" r:id="rId21"/>
    <p:sldId id="276" r:id="rId22"/>
    <p:sldId id="277" r:id="rId23"/>
    <p:sldId id="278" r:id="rId24"/>
    <p:sldId id="281" r:id="rId25"/>
    <p:sldId id="294" r:id="rId26"/>
    <p:sldId id="282" r:id="rId27"/>
    <p:sldId id="284" r:id="rId28"/>
    <p:sldId id="296" r:id="rId29"/>
    <p:sldId id="287" r:id="rId30"/>
    <p:sldId id="300" r:id="rId31"/>
    <p:sldId id="286" r:id="rId32"/>
    <p:sldId id="299" r:id="rId33"/>
    <p:sldId id="288" r:id="rId34"/>
    <p:sldId id="297" r:id="rId35"/>
    <p:sldId id="303" r:id="rId36"/>
    <p:sldId id="301" r:id="rId37"/>
    <p:sldId id="302" r:id="rId38"/>
    <p:sldId id="304" r:id="rId39"/>
    <p:sldId id="305" r:id="rId40"/>
    <p:sldId id="292" r:id="rId41"/>
    <p:sldId id="293" r:id="rId42"/>
    <p:sldId id="259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2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5:52.21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092.375"/>
      <inkml:brushProperty name="anchorY" value="-5558.90918"/>
      <inkml:brushProperty name="scaleFactor" value="0.5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0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24575,'17'4'0,"2"4"0,0 1 0,-1 1 0,0 1 0,-1 1 0,0 0 0,27 26 0,-32-27 0,329 315 0,-158-145 0,24 10 0,-193-174-1365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24575,'0'21'0,"-1"-3"0,2 1 0,0-1 0,3 21 0,-3-35 0,0 0 0,0-1 0,0 1 0,0 0 0,1 0 0,-1-1 0,1 1 0,0-1 0,0 1 0,0-1 0,0 0 0,1 0 0,-1 0 0,1 0 0,0 0 0,0 0 0,0-1 0,0 1 0,1-1 0,3 2 0,14 4 0,0-1 0,30 6 0,-32-9 0,0 1 0,0 1 0,34 15 0,-46-17 0,0 1 0,1-1 0,-2 1 0,1 0 0,0 1 0,-1 0 0,0 0 0,-1 0 0,1 0 0,-1 1 0,6 11 0,-8-13 0,-1 0 0,0 0 0,0 0 0,0 1 0,-1-1 0,0 0 0,0 1 0,0-1 0,-1 1 0,0-1 0,0 1 0,0 0 0,0-1 0,-1 1 0,0-1 0,0 0 0,-1 1 0,-3 7 0,1-4 0,-1 0 0,0 0 0,0-1 0,-1 0 0,0 0 0,-1 0 0,0-1 0,0 0 0,0 0 0,-1 0 0,0-1 0,-17 9 0,16-9 0,-1-1 0,0 0 0,-1-1 0,1 0 0,-1-1 0,1 0 0,-1-1 0,0 0 0,0-1 0,0 0 0,-18-1 0,24 0-72,1-1 1,-1 1-1,0-2 0,1 1 0,-1 0 0,0-1 0,1 0 0,0 0 1,-1 0-1,1 0 0,0-1 0,0 0 0,1 0 0,-1 0 0,0 0 1,1 0-1,0-1 0,-4-5 0,-7-13-6754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8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50 188 24575,'-1'29'0,"2"0"0,1 0 0,8 39 0,-8-61 0,-1 0 0,1 0 0,1 0 0,-1 0 0,1 0 0,0-1 0,1 0 0,-1 1 0,1-1 0,1 0 0,-1-1 0,1 1 0,0-1 0,0 0 0,0 0 0,1 0 0,0-1 0,0 0 0,7 4 0,-7-6 0,-1 0 0,0 0 0,1 0 0,-1-1 0,1 0 0,-1 0 0,1-1 0,0 1 0,-1-1 0,1 0 0,0-1 0,-1 0 0,1 1 0,-1-2 0,1 1 0,-1-1 0,1 1 0,-1-2 0,0 1 0,0 0 0,0-1 0,0 0 0,-1 0 0,1-1 0,-1 1 0,1-1 0,6-8 0,-4 5 0,-1-1 0,1-1 0,-1 1 0,0-1 0,-1 0 0,0 0 0,-1-1 0,0 1 0,0-1 0,-1 0 0,0 0 0,0 0 0,-2-1 0,2-13 0,-3 11 0,-1 0 0,-1 0 0,0 1 0,-1-1 0,0 0 0,-1 1 0,0-1 0,-1 1 0,0 0 0,-1 1 0,-1-1 0,-10-14 0,12 18 0,-1 0 0,-1 1 0,1-1 0,-1 1 0,0 1 0,-1-1 0,0 1 0,0 0 0,0 1 0,-1 0 0,1 0 0,-1 1 0,0 0 0,-1 1 0,1 0 0,-20-4 0,24 7 14,0 0 1,0 0-1,1 0 0,-1 1 0,0-1 1,0 1-1,0 0 0,1 1 0,-1-1 0,0 1 1,1 0-1,-1 0 0,1 0 0,0 1 1,0-1-1,0 1 0,0 0 0,0 0 0,1 1 1,-1-1-1,1 1 0,0 0 0,-4 5 1,0 3-229,0-1 1,1 1 0,0 0-1,1 0 1,0 1 0,1 0-1,-3 17 1,2-4-6613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24575,'27'323'0,"-7"-151"0,-20-171 0,1 12 0,0-28 0,-1-29 0,4-127 0,-1 140 0,1 0 0,1 1 0,14-45 0,-18 70 0,1 1 0,0-1 0,0 1 0,0-1 0,0 1 0,6-7 0,-7 10 0,0 0 0,-1 0 0,1 0 0,0 1 0,0-1 0,0 0 0,0 1 0,0-1 0,0 1 0,0-1 0,0 1 0,0-1 0,0 1 0,0-1 0,0 1 0,0 0 0,0 0 0,0 0 0,1 0 0,-1 0 0,0 0 0,0 0 0,0 0 0,0 0 0,0 0 0,0 1 0,1-1 0,-1 0 0,0 1 0,0-1 0,0 1 0,0-1 0,1 2 0,4 2 0,0 1 0,0 0 0,-1 0 0,0 0 0,0 1 0,-1-1 0,1 1 0,-1 1 0,5 10 0,29 66 0,-31-65 0,8 18 0,-2 1 0,9 40 0,-24-114 0,1-1 0,6-59 0,-4 80 0,5-45 0,-6 57 0,1 0 0,0 0 0,1 0 0,-1 0 0,1 0 0,0 0 0,1 0 0,4-8 0,-6 13 0,-1-1 0,1 1 0,-1-1 0,1 1 0,-1-1 0,1 1 0,0-1 0,-1 1 0,1-1 0,0 1 0,-1 0 0,1 0 0,0-1 0,-1 1 0,1 0 0,0 0 0,0 0 0,-1 0 0,1 0 0,0 0 0,-1 0 0,1 0 0,0 0 0,0 0 0,-1 0 0,1 0 0,0 0 0,-1 1 0,1-1 0,0 0 0,0 0 0,-1 1 0,1-1 0,-1 1 0,1-1 0,0 0 0,-1 1 0,1-1 0,-1 1 0,1-1 0,-1 1 0,1 0 0,-1-1 0,0 1 0,1 0 0,-1-1 0,1 2 0,19 34 0,-4 6-195,-1 1 0,-2 0 0,-3 1 0,-1 1 0,-2 0 0,1 45 0,-8-77-6631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9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24575,'19'-15'0,"7"-7"0,-17 14 0,1 0 0,-1 0 0,1 1 0,0 0 0,18-8 0,-25 14 0,0 0 0,0 0 0,1 0 0,-1 0 0,0 1 0,0 0 0,1-1 0,-1 1 0,0 0 0,0 0 0,1 1 0,-1-1 0,0 1 0,0 0 0,1 0 0,-1 0 0,0 0 0,0 0 0,0 1 0,0-1 0,-1 1 0,1 0 0,0 0 0,-1 0 0,5 4 0,3 4 49,-1 0 0,1 1 0,-2 1-1,0-1 1,0 1 0,11 26 0,-3 0-903,12 44 1,-21-60-5973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5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24575,'0'0'0,"0"1"0,0 1 0,2 1 0,-1 0 0,2-1 0,1 0 0,-1-1 0,0-1 0,-2-1 0,1 0 0,-2 0 0,0 1 0,0-1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50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57 24575,'-13'-21'0,"10"17"0,-1 1 0,1 0 0,-1 0 0,0 0 0,0 1 0,0-1 0,0 1 0,0 0 0,0 0 0,-1 1 0,1-1 0,-1 1 0,1 0 0,-6-1 0,6 1 0,0 1 0,1 0 0,-1 0 0,0 0 0,1 0 0,-1 0 0,0 1 0,1-1 0,-1 1 0,1 0 0,-1 0 0,1 1 0,-1-1 0,1 1 0,0-1 0,0 1 0,0 0 0,-5 4 0,7-5 0,1 0 0,-1-1 0,0 1 0,1 0 0,0-1 0,-1 1 0,1 0 0,-1-1 0,1 1 0,0 0 0,-1 0 0,1-1 0,0 1 0,0 0 0,0 0 0,0 0 0,0-1 0,-1 1 0,1 0 0,1 0 0,-1 0 0,0-1 0,0 1 0,0 0 0,0 0 0,1 0 0,-1-1 0,0 1 0,0 0 0,1 0 0,-1-1 0,1 1 0,-1 0 0,1-1 0,0 2 0,24 20 0,-23-20 0,12 9 0,6 3 0,0 2 0,-1 0 0,22 25 0,-38-37 0,1 0 0,-1 0 0,0 0 0,0 0 0,0 1 0,-1-1 0,1 1 0,-1 0 0,0-1 0,0 1 0,-1 0 0,0 0 0,0 0 0,0 1 0,0-1 0,-1 0 0,0 0 0,0 0 0,0 1 0,-1-1 0,1 0 0,-3 7 0,1-7 0,-1 0 0,0 0 0,0 0 0,0-1 0,0 1 0,-1-1 0,0 0 0,0 0 0,0 0 0,0 0 0,-1-1 0,1 1 0,-1-1 0,0 0 0,0-1 0,0 1 0,-1-1 0,1 0 0,0 0 0,-10 1 0,4 0 0,1-1 0,-1-1 0,1 1 0,-1-2 0,0 0 0,1 0 0,-1-1 0,0 0 0,1-1 0,-14-3 0,21 4-57,-1 0 0,1-1 1,-1 1-1,1-1 0,0 0 0,0 0 0,0 0 0,0 0 0,0-1 0,0 1 0,0-1 1,1 0-1,-1 1 0,1-1 0,0 0 0,0-1 0,0 1 0,0 0 0,1 0 1,-1-1-1,1 1 0,0-1 0,-1-6 0,-2-17-6769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5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24575,'4'10'0,"-1"-1"0,0 1 0,0-1 0,0 12 0,3 4 0,105 656 0,-108-666 0,0-18 0,3-27 0,-5 23 0,4-25 0,19-100 0,-19 110 0,2 1 0,0-1 0,18-36 0,-24 55 0,0 1 0,0 1 0,0-1 0,0 0 0,0 0 0,1 0 0,-1 0 0,1 1 0,-1-1 0,1 1 0,-1-1 0,1 1 0,0 0 0,0-1 0,0 1 0,0 0 0,0 0 0,0 0 0,0 1 0,0-1 0,0 0 0,4 0 0,-3 1 0,0 1 0,0-1 0,0 1 0,-1 0 0,1 0 0,0 0 0,-1 0 0,1 0 0,0 1 0,-1-1 0,0 1 0,1 0 0,-1-1 0,0 1 0,0 0 0,0 0 0,3 4 0,10 13 69,0 0-1,-2 1 0,0 1 0,13 27 1,31 96-1776,-50-122-5119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5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1030 0 24575,'0'0'0,"-7"0"0,-427 52 0,6 26 0,394-71 0,0-1 0,-55 18 0,85-22-1365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5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1 24575,'0'0'0,"0"0"0,-4 1 0,1-1 0,-1 1 0,0 1 0,0-1 0,1 0 0,-1 1 0,-5 3 0,-5 2 0,-56 24 0,-108 66 0,172-93 0,0 0 0,0-1 0,1 2 0,-1-1 0,1 1 0,-6 6 0,10-9 0,0-1 0,0 1 0,0 0 0,0-1 0,1 1 0,-1 0 0,0 0 0,1-1 0,0 1 0,-1 0 0,1 0 0,0 0 0,0 0 0,0-1 0,0 1 0,0 0 0,0 0 0,0 0 0,1 0 0,-1-1 0,1 1 0,-1 0 0,1 0 0,0-1 0,0 1 0,0 0 0,0-1 0,1 3 0,7 8 0,1 0 0,0-1 0,1 0 0,0-1 0,0 0 0,1 0 0,14 8 0,96 52 0,-121-70 0,183 83-1365,-147-68-5461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5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24575,'9'8'0,"186"188"0,-81-77 0,-18-25-455,3-4 0,195 135 0,-266-208-6371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08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115 275 24575,'16'40'0,"-10"-24"0,1 0 0,1 0 0,12 20 0,-18-32 0,0-1 0,0 0 0,1 0 0,0 0 0,-1 0 0,1 0 0,1 0 0,-1-1 0,0 1 0,0-1 0,1 0 0,-1 0 0,1-1 0,0 1 0,0-1 0,-1 1 0,1-1 0,0 0 0,7 0 0,-7-1 0,1 0 0,-1 0 0,1-1 0,-1 0 0,1 0 0,-1 0 0,0 0 0,1-1 0,-1 0 0,0 0 0,0 0 0,0 0 0,0-1 0,-1 1 0,1-1 0,-1 0 0,1 0 0,-1 0 0,0-1 0,0 1 0,0-1 0,-1 1 0,1-1 0,-1 0 0,3-7 0,0 1 0,-1-1 0,0 0 0,0 0 0,-1 0 0,0-1 0,-1 1 0,-1-1 0,1-22 0,-2 20 0,-2 0 0,1 0 0,-2-1 0,0 1 0,0 0 0,-2 1 0,1-1 0,-2 1 0,0 0 0,-10-16 0,12 22 0,0 1 0,-1-1 0,0 1 0,0 0 0,-1 1 0,0-1 0,0 1 0,0 0 0,0 1 0,-1-1 0,0 1 0,0 1 0,0-1 0,0 1 0,-1 0 0,1 1 0,-1 0 0,1 0 0,-1 1 0,-9-1 0,6 1 0,0 1 0,0 1 0,0 0 0,1 1 0,-1 0 0,0 0 0,1 1 0,-1 0 0,-14 7 0,22-8 0,0 0 0,-1-1 0,1 1 0,0 0 0,0 0 0,0 1 0,0-1 0,0 1 0,0-1 0,1 1 0,-1 0 0,1 0 0,0 0 0,0 0 0,0 1 0,0-1 0,0 0 0,1 1 0,0 0 0,0-1 0,0 1 0,0 0 0,0-1 0,1 1 0,-1 0 0,1 0 0,0-1 0,0 1 0,1 0 0,0 4 0,15 47-1365,-8-32-5461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5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17 24575,'0'25'0,"-6"83"0,2-55 0,4 83 0,-11-195 0,5 34 0,-3-34 0,8 46 0,1 0 0,0-1 0,0 1 0,1 0 0,1 0 0,6-24 0,-6 33 0,-1 0 0,1-1 0,0 1 0,0 0 0,0 0 0,1 1 0,-1-1 0,1 0 0,0 1 0,0-1 0,0 1 0,1 0 0,-1 0 0,1 0 0,0 1 0,-1-1 0,1 1 0,0 0 0,0 0 0,1 0 0,-1 1 0,0 0 0,7-2 0,19 0-227,0 1-1,0 1 1,-1 1-1,1 2 1,45 9-1,-51-8-6598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30.1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1,'93'0,"247"4,-228 2,115 22,-163-20,1-3,103-6,-60-1,2408 2,-2496-1,0-1,28-6,-36 4,0 2,0 0,0 0,0 1,1 1,-1 0,0 1,0 0,17 4,-7 0,1 0,-1-2,37 2,70-6,-45-1,598 2,-659-1,0-1,28-7,-26 4,41-2,81 8,59-3,-144-6,-48 5,1 0,0 1,0 1,0 1,-1 0,22 3,3 6,-1 2,1 1,-2 2,61 32,-90-43,-1 1,1-1,0-1,0 1,0-1,0-1,0 1,1-2,-1 1,0-1,1 0,-1-1,0 1,0-2,0 1,0-1,0-1,0 1,0-1,0-1,-1 1,11-8,-2 1,0 0,35-15,6-2,-52 24,1 0,-1 1,1 0,0 0,0 0,0 1,0 0,0 0,0 0,0 1,0 0,0 0,0 0,0 1,8 2,5 2,0 1,-1 1,25 13,-22-10,-10-5,0-1,1-1,0 0,0 0,0-1,20 1,77-5,-43 0,945 2,-992-1,-1-1,30-7,-29 5,1 1,20-1,-20 3,172 3,-176 0,-1 2,1 0,0 0,-1 2,20 9,-21-9,0 0,0 0,0-2,1 0,0 0,21 1,118-4,-72-2,-65 0,1-1,31-8,-30 6,-1 1,25-2,281 4,-154 3,-152-3,-1-1,33-7,-32 4,1 2,24-2,154 5,-88 1,-95 0,1 0,-1 1,0 1,0 1,0 0,16 7,5 1,-12-7,0-1,0-1,1-1,-1-1,47-4,-7 1,125 2,-168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39.4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72,'824'0,"-807"1,1 1,31 8,-30-6,0-1,23 2,376-4,-200-3,-201 1,0 0,33-9,-31 6,-1 1,25-2,406 4,-216 2,1155-1,-1371 1,1 1,31 8,-30-6,0-1,23 2,408-4,-217-3,378 2,-595-1,-1 0,1-2,-1 0,0-1,20-7,-18 5,0 1,0 0,32-3,9 7,-36 1,0-1,40-6,-5-6,-27 5,0 1,1 2,32-1,-42 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49.9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2,'8'0,"0"1,0 1,0-1,10 5,18 2,34-2,119-5,-86-2,-65 1,0 2,51 9,-12-1,-45-6,33 7,-29-6,0-1,0-1,0-2,38-4,4 1,-29 1,-27 0,0 0,0 2,0 0,-1 2,24 5,-12-1,0-2,1-1,0-2,-1-1,38-4,6 1,487 2,-549-1,-1 0,0-1,0-1,0 0,0-1,16-8,6 0,-23 9,1 0,-1 1,1 0,21 1,-19 1,0-1,0-1,15-3,9-2,0 1,0 3,0 1,54 5,-8-1,619-2,-687-1,-1-1,33-7,-32 4,1 2,23-2,267 4,-147 3,-145-1,1 1,31 7,-30-5,0 0,23 0,-10-3,10 0,73 10,-58-4,0-2,103-6,-58-1,980 2,-1059 2,0 0,29 7,-28-5,42 4,399-7,-224-3,-56 2,-163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51.0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0,'870'0,"-849"0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1 144,'63'-1,"-17"0,-1 1,1 2,-1 2,60 14,69 15,-57-13,-53-11,1-2,116-4,-120-4,-40 0,-1-1,-1-1,1-1,38-12,-56 15,0 1,0-1,0 0,1 0,-1 0,0-1,0 1,-1 0,3-2,-4 3,0 0,0-1,0 1,1 0,-1 0,0 0,0 0,0 0,0 0,0-1,0 1,0 0,0 0,0 0,0 0,0 0,0-1,0 1,0 0,0 0,0 0,0 0,0 0,0-1,-1 1,1 0,0 0,0 0,0 0,0 0,0 0,0 0,0-1,0 1,0 0,-1 0,1 0,0 0,0 0,0 0,0 0,0 0,0 0,-1 0,-15-3,-151 3,105 3,-64-7,123 4,0-1,1 1,-1-1,1 0,-1 0,1 0,0 0,-1 0,1-1,0 1,-4-4,6 5,-1 0,1-1,0 1,-1-1,1 1,0 0,-1-1,1 1,0-1,0 1,-1-1,1 1,0-1,0 1,0-1,0 1,0-1,0 0,0 1,0-1,0 1,0-1,0 0,0 0,1 0,-1 1,1-1,-1 0,1 0,0 1,-1-1,1 0,0 1,0-1,0 1,-1-1,1 1,0-1,0 1,0-1,0 1,1-1,13-2,1-1,0 2,0 0,-1 1,1 1,0 0,17 3,12-2,-26 0,15-2,1 3,-1 0,57 13,-37 0,0-2,2-3,-1-2,67 1,490-11,-639 0,-1-1,1-2,0 0,0-2,-38-15,43 15,-49-14,40 13,0-2,-30-13,-75-33,100 38,29 14,0 0,0 1,0 0,0 0,0 1,-15-3,2 3,0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03.9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0,'1976'0,"-1951"2,-1 0,25 6,-23-3,38 2,432-6,-239-3,1165 2,-1387 2,62 11,-27-3,-39-4,0 1,53 19,4 1,-56-18,1-2,0-2,57 3,216-9,-287-1,-1 0,0-1,1 0,29-11,-28 7,0 2,0 0,32-3,261 7,-155 3,-138-2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05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1009 25,'-92'1,"-101"-3,121-9,47 7,-41-3,-289 6,170 2,164-1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07.5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1,'2047'0,"-2027"0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13.1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3,'35'-1,"0"2,-1 1,1 2,63 16,-69-13,1-1,-1-2,1 0,0-2,31-2,-41 1,-1 1,30 6,-28-4,37 3,423-6,-232-3,856 2,-1073-1,43-8,8-1,276 6,-203 6,-127-4,52-9,-49 6,38-2,-34 6,70-12,-55 6,0 3,103 4,-63 2,314-2,-379 1,-1 2,34 7,-5 0,2-1,-24-3,1-1,35 0,251-6,-331 1,-3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0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24575,'0'0'0,"0"0"0,1 0 0,2 0 0,1 0 0,-1 0 0,0 0 0,0 0 0,0 0 0,-1 0 0,-1 0 0,-1 0 0,1 0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14.8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1,'19'1,"1"1,-1 1,33 10,-16-5,34 7,1-3,0-3,76-1,-78-4,92 17,-41-4,-26-11,108-6,-78-2,-52 3,83-3,-124-2,-1-1,35-11,-40 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3:03:29.1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16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3541 1 24575,'-188'14'0,"76"-4"0,-427 9 0,-2-25 0,-292 5 0,334 31 0,9 43 0,466-68 0,-112 28 0,112-25 0,0 1 0,0 1 0,-30 16 0,50-24 0,1 0 0,-1 0 0,1 1 0,-1-1 0,1 1 0,0 0 0,0 0 0,0 0 0,0 0 0,0 1 0,1-1 0,-1 1 0,1-1 0,0 1 0,0 0 0,-1 4 0,2-3 0,0-1 0,1 0 0,0 1 0,0-1 0,0 1 0,1-1 0,-1 0 0,1 1 0,0-1 0,0 0 0,0 0 0,1 0 0,-1 1 0,1-2 0,0 1 0,4 5 0,9 13 0,1 0 0,2-1 0,0 0 0,1-2 0,1 0 0,42 30 0,19 8-80,3-3 1,2-3-1,2-5 0,128 49 0,-33-29-119,247 54-1,-206-73 200,428 35 0,-450-73 0,0-10 0,278-35 0,-283 3 0,-158 25 0,-1-3 0,70-30 0,-95 36 45,0-2-1,-1 0 0,0 0 1,0-1-1,-1-1 0,0 0 1,0-1-1,16-18 0,-22 22-22,-1-1 1,1 0-1,-1 0 0,-1 0 0,1 0 0,-1-1 0,0 1 1,-1-1-1,0 1 0,0-1 0,-1 0 0,1 0 0,-2 0 1,1 0-1,-1 0 0,-1 0 0,0-9 0,-2 0-22,-1 0 0,-1 0 0,0 0 0,-1 1 0,-12-23 0,-53-80 0,-182-216-1365,128 186-5461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1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24575,'8'5'0,"-4"-1"0,33 34 0,-1 1 0,-3 2 0,52 81 0,66 157 0,158 468-590,-75 31-1,-105-238 693,-45 4-1373,-76-445-4570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1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24575,'7'9'0,"102"139"0,66 83 0,-167-222 0,3 4 0,1 0 0,0-1 0,21 17 0,-29-27 0,-1 1 0,0-1 0,1 0 0,-1 0 0,1 0 0,-1-1 0,1 0 0,0 1 0,0-1 0,0 0 0,0-1 0,0 1 0,-1-1 0,1 0 0,0 1 0,0-2 0,0 1 0,0 0 0,0-1 0,0 0 0,4-1 0,0-2 0,-1 1 0,0-1 0,0 0 0,0-1 0,-1 0 0,0 0 0,0 0 0,0-1 0,0 1 0,5-9 0,8-11 0,24-45 0,47-106-1365,0-21-5461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23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24575,'0'5'0,"80"366"0,3 22 0,-21 2 0,-56-305 0,-7-77 0,-5-15 0,-8-21 0,-5-19 0,2 0 0,-18-66 0,-11-96 0,28 98 0,-4-118 0,20 165 0,2 0 0,3 0 0,17-93 0,-16 131 0,1 1 0,10-26 0,-13 40 0,1 1 0,-1-1 0,1 1 0,0 0 0,0 0 0,1 0 0,-1 1 0,1-1 0,0 1 0,1 0 0,-1 0 0,8-5 0,-9 7 0,-1 1 0,0 0 0,0 0 0,1 0 0,-1 1 0,0-1 0,1 0 0,-1 1 0,1 0 0,-1-1 0,0 1 0,1 0 0,-1 0 0,1 0 0,-1 1 0,1-1 0,-1 1 0,1-1 0,-1 1 0,0 0 0,1 0 0,-1 0 0,0 0 0,0 0 0,0 0 0,0 1 0,0-1 0,0 1 0,0-1 0,0 1 0,3 4 0,1 2 0,1 0 0,-1 1 0,0-1 0,-1 2 0,0-1 0,5 13 0,0 10 0,0 0 0,-2 1 0,-2 0 0,0 0 0,-3 0 0,-1 1 0,-1-1 0,-2 1 0,-8 59 0,9-93 0,0 1 0,0 0 0,0-1 0,0 1 0,0 0 0,0-1 0,1 1 0,-1-1 0,0 1 0,1 0 0,-1-1 0,0 1 0,1-1 0,-1 1 0,0-1 0,1 1 0,-1-1 0,1 1 0,-1-1 0,1 1 0,-1-1 0,1 1 0,0-1 0,-1 0 0,1 0 0,-1 1 0,1-1 0,0 0 0,-1 0 0,1 1 0,0-1 0,0 0 0,32 6 0,-8-2 0,-1 5 0,0 0 0,0 2 0,-2 1 0,1 1 0,38 29 0,-19-8 0,67 69 0,-55-44-341,-3 3 0,-3 1-1,45 81 1,-70-104-6485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2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24575,'8'-1'0,"0"0"0,0 0 0,0 0 0,-1-1 0,1-1 0,-1 1 0,1-1 0,6-4 0,3-2 0,-1 0 0,18-14 0,2-9 0,-33 29 0,-1 1 0,1-1 0,-1 0 0,0 0 0,0 0 0,-1 0 0,1-1 0,0 1 0,-1 0 0,2-7 0,-3 9 0,0 0 0,0 0 0,0 1 0,0-1 0,0 0 0,0 0 0,0 0 0,0 1 0,0-1 0,0 0 0,0 0 0,-1 1 0,1-1 0,0 0 0,-1 1 0,1-1 0,0 0 0,-1 0 0,1 1 0,-1-1 0,1 1 0,-1-1 0,1 1 0,-1-1 0,0 1 0,1-1 0,-1 1 0,0-1 0,1 1 0,-1-1 0,0 1 0,1 0 0,-1 0 0,0-1 0,0 1 0,1 0 0,-1 0 0,0 0 0,0 0 0,0 0 0,1 0 0,-1 0 0,0 0 0,0 0 0,1 0 0,-2 1 0,-2-1 0,-1 1 0,1-1 0,-1 1 0,1 0 0,0 1 0,-1-1 0,-3 3 0,1 0 0,1 1 0,0 0 0,0 0 0,0 0 0,1 0 0,0 1 0,0 0 0,0 0 0,1 1 0,0-1 0,0 1 0,-5 12 0,2-2 0,1 0 0,0 1 0,1 0 0,-2 22 0,5-23 0,0-1 0,2 1 0,0 0 0,0 0 0,2-1 0,0 1 0,1-1 0,1 1 0,0-1 0,10 22 0,-11-31 0,0 0 0,0 0 0,1 0 0,0-1 0,0 0 0,1 1 0,0-2 0,0 1 0,0 0 0,1-1 0,-1 0 0,1-1 0,1 1 0,-1-1 0,0 0 0,1 0 0,0-1 0,0 0 0,0 0 0,0-1 0,1 0 0,-1 0 0,1-1 0,14 2 0,-6-4-273,0 1 0,1-2 0,-1 0 0,15-5 0,9-4-6553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2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24575,'0'0'0,"3"6"0,34 74 0,44 139 0,-46-115 0,-20-61 0,75 193 0,-89-235 0,14 26 0,-15-26 0,0-1 0,0 0 0,1 1 0,-1-1 0,0 0 0,1 1 0,-1-1 0,0 0 0,1 1 0,-1-1 0,1 0 0,-1 0 0,0 1 0,1-1 0,-1 0 0,1 0 0,-1 0 0,1 0 0,-1 0 0,1 0 0,-1 0 0,0 1 0,1-1 0,-1 0 0,1-1 0,-1 1 0,1 0 0,-1 0 0,1 0 0,-1 0 0,1 0 0,-1 0 0,0 0 0,1-1 0,-1 1 0,1 0 0,-1 0 0,0-1 0,1 1 0,-1 0 0,0-1 0,1 1 0,-1 0 0,0-1 0,1 1 0,-1 0 0,0-1 0,0 1 0,1-1 0,-1 1 0,0-1 0,0 1 0,0 0 0,0-1 0,0 1 0,1-1 0,-1 0 0,5-14 0,-1 0 0,0 0 0,-1 0 0,0 0 0,-1-1 0,-1-23 0,1 13 0,3-143 0,-3 62 0,0 96 0,5 23 0,49 170 0,-45-137 0,2-1 0,1 0 0,41 82 0,-54-124 0,0 0 0,0 0 0,0 0 0,1 0 0,-1 0 0,1 0 0,-1-1 0,1 1 0,0 0 0,-1-1 0,1 1 0,3 1 0,-4-3 0,-1 0 0,1 0 0,-1 0 0,1 0 0,-1 0 0,1 0 0,-1 0 0,1 0 0,-1 0 0,0 0 0,1 0 0,-1 0 0,1 0 0,-1 0 0,1 0 0,-1 0 0,1-1 0,-1 1 0,1 0 0,-1 0 0,0-1 0,2 1 0,8-18 0,-5 1 0,-1 0 0,0 0 0,-1-1 0,1-28 0,-4-76 0,-1 85 0,-1-34-1365,0 13-5461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26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429 111 24575,'0'0'0,"-5"-7"0,-2 3 0,0 0 0,0 0 0,0 1 0,-1-1 0,1 2 0,-1-1 0,0 1 0,0 0 0,-9 0 0,-1 0 0,0 1 0,0 0 0,-19 3 0,27-1 0,-1 0 0,1 1 0,0 1 0,0-1 0,0 2 0,0-1 0,1 1 0,-1 1 0,1 0 0,0 0 0,0 1 0,1 0 0,0 0 0,0 1 0,0 0 0,1 1 0,0 0 0,0 0 0,1 0 0,0 1 0,1 0 0,-1 0 0,2 0 0,-5 11 0,0 3 0,1 1 0,2 0 0,0 1 0,1-1 0,1 1 0,0 43 0,3-49 0,2-1 0,0 1 0,2 0 0,0 0 0,0-1 0,2 0 0,1 0 0,0 0 0,13 26 0,-16-39 0,0 0 0,0 0 0,0 0 0,0-1 0,1 1 0,0-1 0,0 0 0,0 0 0,1 0 0,-1 0 0,1-1 0,0 0 0,0 0 0,9 4 0,-11-6 0,1-1 0,0 1 0,-1 0 0,1-1 0,-1 0 0,1 0 0,0 0 0,-1 0 0,1 0 0,0-1 0,-1 0 0,1 0 0,-1 0 0,1 0 0,-1 0 0,0-1 0,1 1 0,-1-1 0,0 0 0,0 0 0,0 0 0,0 0 0,0-1 0,2-3 0,7-7 0,0 0 0,-2-1 0,1-1 0,-2 0 0,0 0 0,-1-1 0,0 0 0,7-25 0,34-140 0,-35 108 0,-2-2 0,2-88 0,-14 132 0,-2 22 0,0 10 0,-4 15 0,-3 26 0,3 0 0,1 0 0,0 47 0,14 128 0,-5-179 171,16 70 0,-17-96-342,1 1 0,0-1 1,1 0-1,0-1 0,1 1 1,0-1-1,1 0 0,0-1 1,11 13-1,9 1-6655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26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24575,'0'0'0,"0"8"0,13 327 0,-1 62 0,-13-440 0,-3 1 0,-16-75 0,-4-28 0,22 122 0,0-1 0,2 1 0,1 0 0,4-28 0,-5 44-62,2-1 0,-1 2 0,1-1 0,0 0 0,0 0 0,1 1 0,0-1 0,0 1 0,1 0 0,0 0 0,0 0 0,0 0-1,0 1 1,1-1 0,0 1 0,0 0 0,1 1 0,-1-1 0,1 1 0,0 0 0,12-5 0,13-2-6764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09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1 270 24575,'0'0'0,"0"0"0,1-1 0,1 0 0,-1-1 0,0 1 0,0-1 0,0 1 0,0-1 0,0 1 0,0-1 0,0 0 0,0 1 0,-1-1 0,2-3 0,-2 3 0,10-26 0,7-43 0,-13 50 0,1 0 0,1 0 0,1 0 0,14-30 0,-21 50 0,0 1 0,1-1 0,-1 1 0,0-1 0,0 1 0,0-1 0,1 1 0,-1-1 0,0 1 0,1-1 0,-1 1 0,0-1 0,1 1 0,-1 0 0,1-1 0,-1 1 0,0 0 0,1-1 0,-1 1 0,1 0 0,-1-1 0,1 1 0,-1 0 0,1 0 0,-1 0 0,1 0 0,0-1 0,-1 1 0,1 0 0,-1 0 0,1 0 0,-1 0 0,1 0 0,-1 0 0,1 0 0,0 1 0,-1-1 0,1 0 0,-1 0 0,1 0 0,-1 1 0,1-1 0,-1 0 0,1 0 0,-1 1 0,0-1 0,1 0 0,-1 1 0,1-1 0,-1 0 0,0 1 0,1-1 0,0 2 0,15 27 0,9 32 0,-4 1 0,24 108 0,-44-162-227,1 1-1,-1 0 1,-1 0-1,0 0 1,-1 9-1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2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556 1152 24575,'0'0'0,"-5"-8"0,-4 2 0,0-1 0,0 2 0,0-1 0,-1 1 0,0 0 0,0 1 0,0 0 0,0 1 0,-13-3 0,5 3 0,-1 0 0,1 1 0,-1 0 0,-27 3 0,31 0 0,0 2 0,0-1 0,1 2 0,0 0 0,0 1 0,0 0 0,0 1 0,1 0 0,-1 1 0,2 1 0,-1 0 0,1 1 0,1 0 0,-1 1 0,1 0 0,1 1 0,-16 20 0,17-19 0,1 1 0,0 0 0,1 1 0,0-1 0,1 1 0,0 1 0,1-1 0,1 1 0,0 0 0,1 0 0,1 0 0,0 0 0,1 1 0,1-1 0,0 0 0,1 0 0,4 19 0,-4-27 0,1 0 0,0 0 0,0 0 0,1 0 0,0 0 0,0 0 0,1-1 0,0 1 0,0-1 0,8 9 0,-10-13 0,0 1 0,1-1 0,0 0 0,-1 0 0,1 0 0,0 0 0,0 0 0,0-1 0,0 1 0,0-1 0,0 0 0,1 0 0,-1 0 0,0-1 0,1 1 0,-1-1 0,0 1 0,1-1 0,-1 0 0,0 0 0,1-1 0,-1 1 0,1-1 0,-1 0 0,4-1 0,3-2 0,-1 0 0,0-1 0,0 1 0,0-2 0,-1 0 0,0 0 0,0 0 0,0-1 0,-1 0 0,0 0 0,7-10 0,5-9 0,-1 0 0,19-39 0,-9 7 0,-3-1 0,-3-2 0,-2 0 0,-2-1 0,16-119 0,-21 62 0,-4-2 0,-10-144 0,-12 64 0,9 164 0,-2 1 0,-2-1 0,-14-43 0,8 53 0,14 27 0,0-1 0,0 1 0,0 0 0,0 0 0,0 0 0,0 0 0,0-1 0,-1 1 0,1 0 0,0 0 0,0 0 0,0 0 0,0 0 0,-1-1 0,1 1 0,0 0 0,0 0 0,0 0 0,-1 0 0,1 0 0,0 0 0,0 0 0,0 0 0,-1 0 0,1 0 0,0 0 0,0 0 0,-1 0 0,1 0 0,0 0 0,0 0 0,0 0 0,-1 0 0,1 0 0,0 0 0,0 0 0,0 0 0,-1 0 0,1 0 0,0 1 0,0-1 0,0 0 0,0 0 0,-1 0 0,1 0 0,0 0 0,0 1 0,0-1 0,0 0 0,0 0 0,0 0 0,-1 1 0,1-1 0,0 0 0,0 0 0,0 0 0,0 1 0,0-1 0,0 0 0,0 0 0,0 0 0,0 1 0,0-1 0,0 0 0,0 0 0,0 1 0,-3 11 0,1 1 0,1 0 0,0-1 0,1 1 0,0 0 0,3 24 0,1 7 0,98 977 0,-67-734 0,-26-204-1365,-2-28-5461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28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37 132 24575,'0'0'0,"4"5"0,7 19 0,-2 0 0,0 1 0,8 41 0,-9-35 0,72 329 0,-37 8 0,-43-340 0,0-28 0,0 0 0,-1 0 0,1 0 0,0 0 0,0 0 0,0-1 0,0 1 0,0 0 0,0 0 0,0 0 0,-1 0 0,1 0 0,0 0 0,0 0 0,0 0 0,0 0 0,0-1 0,-1 1 0,1 0 0,0 0 0,0 0 0,0 0 0,0 0 0,-1 0 0,1 0 0,0 0 0,0 0 0,0 0 0,0 0 0,-1 0 0,1 0 0,0 0 0,0 0 0,0 1 0,0-1 0,-1 0 0,1 0 0,0 0 0,0 0 0,0 0 0,0 0 0,0 0 0,0 0 0,-1 0 0,1 1 0,0-1 0,0 0 0,0 0 0,0 0 0,0 0 0,0 0 0,0 1 0,0-1 0,0 0 0,0 0 0,0 0 0,-1 0 0,1 1 0,0-1 0,-9-18 0,-14-42 0,-20-82 0,-5-70 0,-34-255 0,78 414 0,4 52 0,0 0 0,0 0 0,0 0 0,0 0 0,0 0 0,0 0 0,0 0 0,0 0 0,1 0 0,-1 0 0,0 0 0,0 0 0,1 0 0,-1 1 0,1-1 0,-1 0 0,1 0 0,-1 0 0,1 1 0,-1-1 0,1 0 0,0 0 0,0 1 0,-1-1 0,2 0 0,-1 1 0,1 0 0,-1 0 0,0 0 0,1 1 0,-1-1 0,0 0 0,0 1 0,1-1 0,-1 1 0,0-1 0,0 1 0,0 0 0,1-1 0,-1 1 0,0 0 0,0 0 0,1 2 0,22 19 0,-1 1 0,26 34 0,5 7 0,-36-44 0,1-1 0,1 0 0,0-2 0,1 0 0,27 15 0,-41-28 0,0 0 0,0 0 0,0-1 0,0-1 0,1 1 0,-1-1 0,1 0 0,-1-1 0,1 1 0,0-2 0,0 1 0,-1-1 0,1 0 0,0-1 0,0 0 0,-1 0 0,1 0 0,0-1 0,-1 0 0,1-1 0,-1 0 0,10-5 0,-2-2 0,0 0 0,-1-1 0,-1-1 0,0 0 0,0 0 0,-1-2 0,-1 1 0,0-2 0,9-15 0,10-21 0,32-73 0,-52 98 0,-7 18 0,0 1 0,1-1 0,-1 1 0,1 0 0,6-8 0,-10 14 0,1 1 0,-1 0 0,0-1 0,0 1 0,0 0 0,1 0 0,-1-1 0,0 1 0,0 0 0,1 0 0,-1 0 0,0-1 0,1 1 0,-1 0 0,0 0 0,1 0 0,-1 0 0,0 0 0,1 0 0,-1 0 0,0-1 0,1 1 0,-1 0 0,0 0 0,1 0 0,-1 0 0,0 1 0,1-1 0,-1 0 0,0 0 0,1 0 0,-1 0 0,0 0 0,1 0 0,-1 0 0,0 1 0,0-1 0,1 0 0,-1 0 0,0 0 0,1 1 0,-1-1 0,0 0 0,0 0 0,0 1 0,1-1 0,-1 0 0,0 0 0,0 1 0,5 8 0,-1 0 0,0 1 0,-1-1 0,0 1 0,0-1 0,-1 1 0,0 0 0,0 14 0,3 8 0,33 240-682,5 351-1,-43-578-6143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2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24575,'1'1'0,"1"0"0,-1 0 0,0 0 0,1 0 0,-1 0 0,0 0 0,0 0 0,0 0 0,0 0 0,0 1 0,1 1 0,-2-2 0,5 5 0,-1 0 0,1 0 0,1-1 0,-1 1 0,1-1 0,0 0 0,0-1 0,0 1 0,0-1 0,1-1 0,0 1 0,0-1 0,0 0 0,0-1 0,10 3 0,-10-4 0,-1 0 0,1 0 0,0-1 0,-1 0 0,1-1 0,0 1 0,-1-1 0,1 0 0,-1-1 0,1 0 0,-1 0 0,0 0 0,1 0 0,-1-1 0,-1 0 0,1-1 0,0 1 0,5-6 0,-6 5 0,0 0 0,0-1 0,-1 0 0,1 0 0,-1-1 0,0 1 0,0-1 0,-1 0 0,0 1 0,0-2 0,0 1 0,-1 0 0,3-13 0,-4 16 0,0-1 0,-1 1 0,1-1 0,-1 0 0,0 1 0,0-1 0,-1 0 0,1 1 0,-1-1 0,0 1 0,0-1 0,0 1 0,0-1 0,0 1 0,-1 0 0,0-1 0,1 1 0,-1 0 0,0 0 0,-1 0 0,1 0 0,0 1 0,-1-1 0,0 1 0,1-1 0,-1 1 0,-4-2 0,2 1 29,0 0-1,0 1 1,0 0-1,0 0 0,-1 0 1,1 1-1,-1 0 1,0 0-1,1 0 1,-1 0-1,-10 1 1,6 1-314,-1 0 1,0 1-1,0 0 1,1 1-1,-13 4 1,-8 6-6542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2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598 937 24575,'-9'1'0,"-7"2"0,-1 0 0,1 2 0,1 0 0,-1 1 0,-19 10 0,-72 48 0,77-44 0,1 2 0,1 1 0,1 1 0,1 2 0,1 0 0,1 2 0,2 1 0,1 0 0,1 2 0,1 0 0,2 1 0,1 1 0,2 0 0,1 1 0,-12 50 0,22-71 0,0 0 0,1 1 0,1-1 0,0 1 0,0 0 0,1-1 0,1 1 0,1 0 0,-1-1 0,7 21 0,-7-31 0,0 0 0,0 0 0,0 0 0,1-1 0,-1 1 0,1 0 0,-1-1 0,1 1 0,0-1 0,0 1 0,0-1 0,0 0 0,0 0 0,1 0 0,-1 0 0,1-1 0,-1 1 0,1 0 0,0-1 0,-1 0 0,1 0 0,0 0 0,0 0 0,0 0 0,0 0 0,0-1 0,0 1 0,0-1 0,5 0 0,0-1 0,-1-1 0,1 0 0,0 0 0,-1 0 0,0-1 0,1 0 0,-1 0 0,0-1 0,-1 0 0,1-1 0,6-4 0,13-14 0,-1 0 0,-1-2 0,-1-1 0,-2-1 0,0 0 0,25-46 0,0-10 0,-3-2 0,50-138 0,-51 94 0,30-158 0,-57 216 0,-3 0 0,-3-1 0,-3 0 0,-5-93 0,-1 152 0,-1 1 0,0-1 0,-1 1 0,0-1 0,-1 1 0,0 0 0,-9-22 0,11 33 0,1 0 0,0 1 0,0-1 0,0 1 0,-1-1 0,1 0 0,0 1 0,-1-1 0,1 1 0,0-1 0,-1 1 0,1-1 0,-1 1 0,1-1 0,-1 1 0,1 0 0,-1-1 0,1 1 0,-1 0 0,1-1 0,-1 1 0,0 0 0,1 0 0,-1-1 0,1 1 0,-1 0 0,0 0 0,1 0 0,-1 0 0,0 0 0,1 0 0,-1 0 0,1 0 0,-1 0 0,0 0 0,1 0 0,-1 0 0,0 1 0,1-1 0,-1 0 0,0 1 0,-1 1 0,0 0 0,0 0 0,0 0 0,0 1 0,0-1 0,1 1 0,0-1 0,-1 1 0,-1 4 0,-6 21 0,2 1 0,0 0 0,2 1 0,-3 56 0,2 12 0,5 1 0,4-1 0,4 0 0,5 0 0,4-1 0,45 154 0,-9-110 0,-45-126 0,1-1 0,0 1 0,1-1 0,0-1 0,1 0 0,21 22 0,-28-32 0,0 0 0,0-1 0,0 1 0,1-1 0,-1 0 0,0 0 0,1 0 0,-1 0 0,1-1 0,0 1 0,0-1 0,0 0 0,-1 0 0,1 0 0,0-1 0,7 1 0,-7-2 0,1 0 0,-1 1 0,0-2 0,1 1 0,-1 0 0,0-1 0,0 0 0,0 0 0,0 0 0,0 0 0,0-1 0,-1 0 0,1 1 0,4-6 0,5-7 0,0 1 0,-1-2 0,-1 1 0,-1-2 0,0 1 0,-1-1 0,-1-1 0,0 0 0,5-19 0,-3 4 0,-1-1 0,-2-1 0,-2 1 0,2-40 0,-6 65 0,0 1 0,-1 0 0,0-1 0,0 1 0,-1 0 0,0 0 0,-1-1 0,0 1 0,-5-14 0,7 21 0,-1 0 0,1 0 0,-1 1 0,1-1 0,0 0 0,-1 1 0,1-1 0,-1 1 0,0-1 0,1 0 0,-1 1 0,1-1 0,-1 1 0,0 0 0,1-1 0,-1 1 0,0-1 0,0 1 0,1 0 0,-1 0 0,0-1 0,0 1 0,1 0 0,-1 0 0,0 0 0,0 0 0,0 0 0,1 0 0,-1 0 0,0 0 0,-1 0 0,0 1 0,0 0 0,0 0 0,0 0 0,0 1 0,0-1 0,0 0 0,1 1 0,-1-1 0,0 1 0,1 0 0,-2 2 0,-6 7 0,1 1 0,1 1 0,0 0 0,0 0 0,1 0 0,1 0 0,-4 19 0,-19 102 0,10 22 0,18-133 0,0 0 0,1 0 0,1 0 0,9 39 0,-10-57 0,1 1 0,-1-1 0,1 0 0,1 1 0,-1-1 0,1 0 0,0 0 0,6 7 0,-7-10 0,0 0 0,0 0 0,0 0 0,0-1 0,0 1 0,1-1 0,-1 1 0,1-1 0,-1 0 0,1 0 0,-1 0 0,1 0 0,0 0 0,0-1 0,-1 1 0,1-1 0,0 0 0,0 1 0,4-2 0,1 0 0,-1 0 0,1-1 0,0 0 0,-1 0 0,1 0 0,-1-1 0,0-1 0,0 1 0,0-1 0,9-7 0,2-3 0,0 0 0,26-29 0,-8 3 0,-3-1 0,-1-2 0,-2-2 0,-2 0 0,37-86 0,-24 33 0,53-196 0,-71 199 0,-3-1 0,-4-1 0,4-168 0,-20 256 0,-3-85 0,2 87 0,0-1 0,0 1 0,-1 0 0,1-1 0,-2 1 0,1 0 0,-1 0 0,0 1 0,-5-9 0,7 14 0,0-1 0,0 1 0,0 0 0,0 0 0,0 0 0,0 0 0,0 0 0,0 0 0,0 0 0,0 0 0,-1 0 0,1 0 0,0 1 0,-1-1 0,1 1 0,0-1 0,-1 1 0,1-1 0,-1 1 0,1 0 0,-1-1 0,1 1 0,-1 0 0,1 0 0,-1 0 0,1 0 0,-1 1 0,1-1 0,0 0 0,-1 1 0,1-1 0,-1 0 0,1 1 0,0 0 0,-1-1 0,1 1 0,-3 1 0,-1 3 0,-1 0 0,0 0 0,1 0 0,0 0 0,0 1 0,1 0 0,-7 9 0,-1 7 0,1 0 0,0 0 0,2 1 0,-8 27 0,1 11 0,-13 100 0,15-26-101,7 258 1,60 137-1899,-25-363-3992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4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77 24575,'0'0'0,"-2"15"0,-2-6 0,0 1 0,0 0 0,1 0 0,1 0 0,0 0 0,0 0 0,0 15 0,2 14 0,3 0 0,1 0 0,1 0 0,3-1 0,1 1 0,1-2 0,3 0 0,1 0 0,1-1 0,24 40 0,-33-66 0,0 0 0,1-1 0,0 1 0,0-1 0,1-1 0,1 1 0,-1-2 0,10 8 0,-12-11 0,-1-1 0,0 0 0,1 0 0,0 0 0,0-1 0,0 0 0,0 0 0,0-1 0,0 1 0,0-1 0,0-1 0,1 1 0,-1-1 0,0 0 0,1 0 0,7-2 0,-2-1 0,1-1 0,-1 0 0,0-1 0,0 0 0,0-1 0,-1 0 0,0-1 0,0 0 0,-1-1 0,0 0 0,0-1 0,-1 0 0,13-15 0,-11 11 0,-1 0 0,0-1 0,-1 0 0,-1 0 0,0-1 0,-1 0 0,-1 0 0,0-1 0,-1 0 0,3-19 0,-6 21 0,-1-1 0,-1 1 0,-1-1 0,0 0 0,-1 1 0,0-1 0,-1 1 0,-1 0 0,0 0 0,-1 0 0,0 1 0,-2-1 0,1 1 0,-1 1 0,-16-22 0,8 14 0,-1 1 0,0 0 0,-2 2 0,0 0 0,0 1 0,-2 0 0,0 2 0,-33-18 0,33 22 0,1 1 0,-2 1 0,-41-11 0,50 16 0,0 1 0,0 0 0,0 1 0,0 1 0,0 0 0,1 0 0,-1 1 0,-22 5 0,29-5 12,1 0-1,-1 1 0,1 0 1,-1 0-1,1 0 1,0 1-1,0-1 0,0 1 1,0 0-1,0 0 0,1 0 1,-1 1-1,1-1 1,-4 7-1,3-4 8,0 1 0,0 0 0,1 0 0,0 0 0,1 0 0,0 0 0,0 1 0,-2 9 0,2 8-361,1 1 1,0 0 0,2 0-1,5 29 1,4 14-6485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4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24575,'0'0'0,"0"0"0,0 0 0,2 6 0,3 17 0,5 26 0,5 29 0,4 24 0,2 14 0,-4 2 0,-4-9 0,-5-14 0,-3-20 0,-2-22-8191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4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26 230 24575,'0'-2'0,"0"0"0,0 0 0,0 1 0,0-1 0,0 0 0,0 0 0,0 1 0,0-1 0,1 0 0,0-1 0,0-1 0,2-10 0,1 0 0,1 0 0,0 1 0,1 0 0,0 0 0,1 0 0,0 1 0,1 0 0,17-20 0,-20 26 0,1 1 0,-1 0 0,1 0 0,0 0 0,1 1 0,-1 0 0,1 0 0,-1 0 0,8-2 0,-9 5 0,-1-1 0,1 1 0,0 0 0,-1 1 0,1-1 0,0 1 0,-1 0 0,1 0 0,0 0 0,-1 1 0,1-1 0,0 1 0,-1 0 0,1 1 0,6 2 0,-7-2 0,0-1 0,0 2 0,-1-1 0,1 0 0,-1 1 0,1-1 0,-1 1 0,0 0 0,0 0 0,0 0 0,0 0 0,-1 1 0,1-1 0,-1 1 0,0 0 0,0 0 0,0 0 0,-1-1 0,1 2 0,-1-1 0,0 0 0,0 0 0,-1 0 0,1 0 0,-1 1 0,0-1 0,0 0 0,0 5 0,-2 1 0,1 1 0,-1-1 0,-1 0 0,0 0 0,0 0 0,-1-1 0,0 1 0,0-1 0,-1 0 0,-10 14 0,3-8 49,-1-1 0,0 0 0,0-1-1,-1-1 1,-1 0 0,-17 10 0,0-2-618,0-3 0,-40 17 0,51-26-6257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4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24575,'0'0'0,"0"0"0,0 13 0,-11 682-1365,10-654-5461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48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24575,'0'0'0,"0"0"0,0 0 0,0 0 0,0 0 0,2 0 0,4-2 0,16-3 0,17-3 0,20-3 0,17-5 0,8-4 0,5-2 0,2 0 0,-8 2 0,-18 4-8191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49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12 124 24575,'0'0'0,"-11"-6"0,10 5 0,1-1 0,0 1 0,0-1 0,0 0 0,1 1 0,-1-1 0,0 0 0,0 1 0,1-1 0,-1 1 0,1-1 0,0 1 0,-1-1 0,1 1 0,0-1 0,0 1 0,0 0 0,2-2 0,21-24 0,-17 20 0,1 1 0,0 0 0,0 1 0,0 0 0,1 0 0,0 0 0,0 1 0,0 1 0,0-1 0,1 2 0,-1-1 0,1 1 0,-1 1 0,17-1 0,-20 1 0,1 1 0,-1 1 0,0-1 0,0 1 0,0 0 0,0 1 0,0 0 0,0 0 0,0 0 0,-1 0 0,1 1 0,-1 0 0,0 0 0,1 0 0,-1 1 0,-1 0 0,1 0 0,0 0 0,-1 0 0,0 1 0,0 0 0,0 0 0,-1 0 0,4 7 0,-2-3 0,-1 0 0,-1 1 0,0-1 0,0 0 0,-1 1 0,0 0 0,-1-1 0,0 1 0,0 0 0,-2 11 0,-1 8 0,-2-1 0,-9 33 0,13-60 0,0 0 0,-1 0 0,1 0 0,0 0 0,0 0 0,0 0 0,0 0 0,0 0 0,0 0 0,0 0 0,0 0 0,1 0 0,-1 0 0,0 0 0,1 0 0,-1 0 0,0 0 0,1 0 0,-1 0 0,1 0 0,0 0 0,-1 0 0,1 0 0,0-1 0,0 1 0,-1 0 0,1 0 0,1 0 0,2 1 0,0 0 0,0 0 0,1 0 0,-1-1 0,7 2 0,4 2 0,3 0 0,-1 2 0,0 0 0,-1 1 0,0 1 0,0 1 0,-1 0 0,0 0 0,14 15 0,-21-17 0,-1-1 0,0 1 0,0 1 0,-1-1 0,0 1 0,-1 0 0,0 0 0,0 1 0,-1 0 0,-1-1 0,1 1 0,-1 1 0,-1-1 0,0 0 0,1 19 0,-3-13 0,-1-1 0,-1 1 0,0 0 0,-1-1 0,0 1 0,-2-1 0,0 0 0,0 0 0,-1-1 0,-1 0 0,-1 0 0,0 0 0,0-1 0,-13 14 0,5-7 0,-2 0 0,0-2 0,-1 0 0,-1-1 0,-1 0 0,0-2 0,-41 22 0,49-30-124,-1-1 0,1 0 0,-1-1 0,0 0 0,-1-1 0,1-1-1,-1 0 1,1-1 0,-1-1 0,-17 0 0,-5-5-6702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10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 24575,'10'21'0,"-5"-10"0,0 0 0,1 0 0,0 0 0,1-1 0,0 0 0,1 0 0,0-1 0,16 14 0,-20-19 0,1 0 0,-1-1 0,1 0 0,0 0 0,0 0 0,0-1 0,1 1 0,-1-1 0,1-1 0,-1 1 0,1-1 0,-1 0 0,1 0 0,0 0 0,0-1 0,-1 0 0,1 0 0,0 0 0,0-1 0,9-2 0,-6 0 0,0 0 0,-1 0 0,1-1 0,-1 0 0,0-1 0,0 1 0,0-2 0,-1 1 0,1-1 0,-1 0 0,-1 0 0,1-1 0,7-11 0,-10 13 0,-1 0 0,0 0 0,0 0 0,0-1 0,-1 1 0,0-1 0,0 0 0,0 1 0,-1-1 0,0 0 0,0 0 0,0 0 0,-1 0 0,0 0 0,0 0 0,0 0 0,-1 0 0,0 0 0,0 0 0,-1 0 0,-3-9 0,0 4 0,-1-1 0,0 1 0,-1 1 0,0-1 0,0 1 0,-1 0 0,-1 1 0,-17-16 0,20 20 0,0 0 0,0 0 0,-1 1 0,1 0 0,-1 0 0,0 0 0,0 1 0,0 0 0,0 1 0,-1-1 0,1 1 0,-1 1 0,1 0 0,-1 0 0,-13 0 0,16 2 18,0 0 0,0 0 0,0 0 0,0 1 0,0 0 0,0 0 0,1 0 0,-1 1 0,1-1 0,-1 1 0,1 0 0,0 1 0,0-1 0,0 1 0,1-1 0,-1 1 0,1 0 0,-5 9 0,1-3-262,1 1 0,1 1 0,0-1 0,0 0 1,1 1-1,-4 21 0,5-15-6582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50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24575,'0'0'0,"2"0"0,3 0 0,7-2 0,8-3 0,7 0 0,5-2 0,4-2 0,2 1 0,-4 2 0,-7 1-8191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51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24575,'0'0'0,"0"0"0,2 0 0,5 0 0,8-2 0,10-1 0,9-1 0,7-3 0,3 0 0,-1 1 0,-4 2 0,-5 1 0,-7 2 0,-9 0-8191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51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24575,'-21'2'0,"19"0"0,1-1 0,0 0 0,-1 0 0,1 1 0,0-1 0,0 1 0,0-1 0,0 1 0,0-1 0,0 1 0,0 0 0,1-1 0,-1 1 0,1 0 0,-1 0 0,1-1 0,-1 1 0,1 0 0,0 0 0,0 0 0,0-1 0,1 5 0,5 42 0,-5-47 0,2 15 0,1-1 0,1 1 0,0-2 0,13 27 0,-14-33 0,2 0 0,-1 0 0,1-1 0,0 0 0,0 0 0,1 0 0,0-1 0,0 1 0,12 7 0,92 45 0,-78-42 0,-1 0 0,34 24 0,-56-33 0,0 0 0,0 1 0,0 0 0,-1 1 0,-1 0 0,1 0 0,-2 1 0,0 0 0,11 20 0,-14-22 0,0 1 0,-1-1 0,0 1 0,0-1 0,-1 1 0,0 0 0,-1 0 0,0 0 0,-1 0 0,0 0 0,0 0 0,-1 0 0,-1 0 0,1 0 0,-1 0 0,-1-1 0,0 1 0,-1-1 0,1 1 0,-2-1 0,1 0 0,-1-1 0,-1 1 0,1-1 0,-2 0 0,1 0 0,-1-1 0,0 0 0,0 0 0,-1-1 0,-11 8 0,5-5 0,0 0 0,0-1 0,-30 12 0,36-17 0,0-1 0,-1 1 0,1-1 0,-1-1 0,0 1 0,1-1 0,-1-1 0,-17-1 0,24 1-52,-1 0-1,1-1 1,0 1-1,0-1 1,0 0-1,1 1 1,-1-1-1,0 0 1,0 0-1,0-1 1,1 1-1,-1 0 1,0 0-1,1-1 1,-1 1-1,1-1 1,-1 1-1,1-1 1,0 0-1,0 0 0,0 1 1,0-1-1,0 0 1,0 0-1,0-2 1,-4-12-6774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5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4 157 24575,'0'13'0,"-4"190"0,7-169 0,0 0 0,3 0 0,17 62 0,-20-87 0,0 1 0,1-1 0,0 0 0,1 0 0,0-1 0,0 1 0,11 12 0,-13-18 0,-1-1 0,1 1 0,0 0 0,1-1 0,-1 1 0,0-1 0,1 0 0,-1 0 0,1 0 0,0-1 0,-1 1 0,1-1 0,0 0 0,0 0 0,0-1 0,0 1 0,0-1 0,0 1 0,0-1 0,0 0 0,5-1 0,3-2 0,-1 0 0,0-1 0,0 0 0,0 0 0,-1-1 0,0-1 0,0 1 0,0-2 0,-1 0 0,1 0 0,-2 0 0,1-1 0,-1 0 0,12-16 0,-5 5 0,-2 0 0,0-1 0,-1-1 0,-1 1 0,-1-2 0,10-29 0,-14 31 0,0 0 0,-2 0 0,0-1 0,-2 0 0,0 0 0,-1 0 0,-2 0 0,0 0 0,-4-25 0,3 36 0,-1-1 0,0 1 0,0 0 0,-1 0 0,-1 0 0,0 0 0,0 1 0,-10-14 0,10 17 0,0 0 0,-1 0 0,0 0 0,0 1 0,0 0 0,-1 0 0,0 1 0,0-1 0,0 2 0,0-1 0,-1 1 0,-10-4 0,9 5 0,1-1 0,0 1 0,-1 1 0,1-1 0,-1 2 0,1-1 0,-1 1 0,1 0 0,-1 1 0,1 0 0,-1 0 0,1 1 0,0 0 0,-1 0 0,1 1 0,0 0 0,0 1 0,1 0 0,-1 0 0,1 0 0,0 1 0,0 0 0,0 1 0,1-1 0,0 1 0,0 0 0,0 1 0,1 0 0,-9 14 0,5-5-682,-10 28-1,-2 15-6143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6:5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67 157 24575,'8'22'0,"47"316"0,-40-219 0,-9-76 0,39 408 0,-46-435 0,1-15 0,0-1 0,0 0 0,0 0 0,0 0 0,0 0 0,0 0 0,0 0 0,0 0 0,0 0 0,0 0 0,-1 0 0,1 0 0,0 0 0,0 1 0,0-1 0,0 0 0,0 0 0,0 0 0,0 0 0,0 0 0,0 0 0,0 0 0,0 0 0,-1 0 0,1 0 0,0 0 0,0 0 0,0 0 0,0 0 0,0 0 0,0 0 0,0 0 0,0 0 0,0 0 0,0 0 0,-1 0 0,1 0 0,0 0 0,0 0 0,0 0 0,0 0 0,0 0 0,0 0 0,0-1 0,0 1 0,0 0 0,0 0 0,0 0 0,-1 0 0,1 0 0,0 0 0,0 0 0,0 0 0,0 0 0,0 0 0,0 0 0,0 0 0,0-1 0,0 1 0,0 0 0,0 0 0,0 0 0,0 0 0,-12-30 0,-115-500 0,116 470 0,2 16 0,-3-15 0,-7-87 0,19 145 0,0 1 0,-1 0 0,1-1 0,0 1 0,0-1 0,0 1 0,0 0 0,0-1 0,0 1 0,0-1 0,0 1 0,0-1 0,0 1 0,0 0 0,0-1 0,1 1 0,-1-1 0,0 1 0,0 0 0,0-1 0,0 1 0,1 0 0,-1-1 0,0 1 0,0 0 0,1-1 0,-1 1 0,0 0 0,1-1 0,-1 1 0,0 0 0,1 0 0,-1-1 0,1 1 0,13 8 0,19 28 0,-29-30 0,13 15 0,1 0 0,1-2 0,1 0 0,30 22 0,-43-36 0,1 0 0,-1-1 0,1 0 0,0 0 0,0-1 0,0 0 0,1 0 0,-1-1 0,1 0 0,-1-1 0,1 0 0,0 0 0,-1-1 0,1 0 0,0 0 0,0-1 0,16-4 0,-9 0 0,-1 0 0,0-2 0,0 0 0,0-1 0,-1 0 0,-1-1 0,1 0 0,-1-1 0,-1-1 0,0 0 0,0-1 0,13-17 0,5-10 0,-2-1 0,42-81 0,-15-4 0,-55 125 0,0-1 0,1 1 0,-1-1 0,0 0 0,0 1 0,0-1 0,1 1 0,-1-1 0,0 1 0,0-1 0,1 1 0,-1-1 0,1 1 0,-1-1 0,0 1 0,1-1 0,-1 1 0,1 0 0,-1-1 0,1 1 0,0-1 0,0 2 0,-1 0 0,1 0 0,-1-1 0,1 1 0,-1 0 0,1 0 0,-1 0 0,1 0 0,-1 0 0,0 0 0,0 0 0,1 0 0,-1 0 0,0 2 0,7 45 0,-2 0 0,-1 63 0,-3-55 0,5 509-1365,-6-473-5461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0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1019 24575,'3'1'0,"-1"-1"0,1 0 0,0-1 0,0 1 0,-1 0 0,1-1 0,0 0 0,-1 1 0,1-1 0,-1 0 0,1 0 0,-1-1 0,1 1 0,-1 0 0,3-3 0,-3 3 0,14-9 0,-1-1 0,-1-1 0,1 0 0,-2-1 0,0 0 0,14-18 0,3-9 0,29-50 0,-32 42 0,-2-1 0,-3-1 0,-1-1 0,-3-1 0,-2-1 0,-2 0 0,-3-1 0,-2 0 0,2-64 0,-11 113 0,0-85 0,-1 83 0,0-1 0,0 0 0,0 0 0,-1 1 0,-1-1 0,1 1 0,-1 0 0,-7-14 0,9 20 0,1 0 0,0 0 0,-1 0 0,1 1 0,-1-1 0,0 0 0,1 0 0,-1 0 0,0 1 0,1-1 0,-1 0 0,0 1 0,0-1 0,1 1 0,-1-1 0,0 1 0,0-1 0,0 1 0,0-1 0,0 1 0,0 0 0,0 0 0,0-1 0,0 1 0,0 0 0,0 0 0,0 0 0,0 0 0,0 0 0,0 0 0,0 0 0,0 1 0,0-1 0,0 0 0,1 0 0,-1 1 0,0-1 0,0 1 0,0-1 0,0 1 0,0-1 0,0 1 0,1-1 0,-1 1 0,0 0 0,1-1 0,-1 1 0,0 0 0,1 0 0,-2 1 0,-1 2 0,0 1 0,0 0 0,0-1 0,1 1 0,-1 0 0,1 0 0,1 0 0,-3 6 0,4-7 0,-1 1 0,0-1 0,1 0 0,0 1 0,0-1 0,0 1 0,1-1 0,-1 1 0,1-1 0,0 0 0,0 1 0,1-1 0,-1 0 0,1 0 0,0 0 0,0 0 0,0 0 0,1-1 0,-1 1 0,1-1 0,0 1 0,0-1 0,0 0 0,1 0 0,-1 0 0,1 0 0,6 3 0,4 2 0,0-2 0,0 1 0,1-2 0,-1 0 0,1 0 0,27 3 0,91 5 0,-96-11 0,0 1 0,-1 2 0,50 13 0,-75-15 0,-1 1 0,0 0 0,-1 1 0,1 0 0,-1 0 0,0 1 0,0 0 0,-1 1 0,15 14 0,-13-9 0,0 0 0,0 1 0,-1 0 0,-1 1 0,13 28 0,-5 3 0,-1 1 0,-3 0 0,10 64 0,-22-108 0,30 212 0,15 80 0,-42-281 43,0 0 0,1 0-1,1 0 1,0-1 0,0 0-1,1 0 1,9 12 0,-12-19-133,1-1 0,-1 0 0,1 0 0,0 0 0,1 0 1,-1 0-1,1-1 0,-1 0 0,1 0 0,0 0 1,0-1-1,1 1 0,-1-1 0,0-1 0,1 1 0,-1-1 1,1 0-1,6 1 0,31-1-6736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0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24575,'0'0'0,"0"0"0,0 2 0,6 67 0,-2-31 0,9 98 0,53 389 0,-59-490 0,1-1 0,1 0 0,27 62 0,-33-90 0,0 1 0,1-1 0,0 0 0,0 0 0,1 0 0,-1-1 0,1 1 0,0-1 0,1 0 0,5 4 0,-8-7 0,1 0 0,-1 0 0,1-1 0,-1 1 0,1-1 0,-1 0 0,1 0 0,0 0 0,0-1 0,0 1 0,-1-1 0,1 0 0,0 0 0,0 0 0,0 0 0,-1-1 0,1 0 0,0 0 0,0 0 0,3-1 0,3-3 0,1 0 0,-1-1 0,0 0 0,-1 0 0,1-1 0,-1 0 0,-1-1 0,1 0 0,-1 0 0,-1-1 0,1 0 0,-2 0 0,7-12 0,3-6 0,-1-1 0,-2 0 0,17-51 0,-18 40 0,-2-1 0,-2 0 0,6-78 0,-12 87 0,-2 0 0,-2 0 0,0 1 0,-2-1 0,-15-54 0,18 83 0,0-2 0,0-1 0,-1 0 0,0 1 0,0-1 0,-4-6 0,6 11 0,0 0 0,0 0 0,0 0 0,0 0 0,0 0 0,0 0 0,0 1 0,0-1 0,0 0 0,0 0 0,0 0 0,0 0 0,0 0 0,0 0 0,0 0 0,0 0 0,0 0 0,0 0 0,0 0 0,0 0 0,0 0 0,0 0 0,0 0 0,0 0 0,0 0 0,0 0 0,0 0 0,0 0 0,0 0 0,0 0 0,0 0 0,0 0 0,0 0 0,0 1 0,0-1 0,0 0 0,0 0 0,-1 0 0,1 0 0,0 0 0,0 0 0,0 0 0,0 0 0,0 0 0,0 0 0,0 0 0,0 0 0,0 0 0,0 0 0,0 0 0,0-1 0,1 11 0,5 15 0,28 60 0,88 156 0,-66-152 0,-49-79 0,1 0 0,-1-1 0,2 0 0,-1-1 0,1 0 0,15 10 0,-23-16 12,1-1 1,0 0-1,-1 0 0,1-1 0,0 1 0,0 0 1,0-1-1,0 1 0,0-1 0,-1 1 0,1-1 1,0 0-1,0 0 0,0 0 0,0 0 0,0 0 0,0 0 1,0 0-1,0-1 0,0 1 0,0-1 0,0 1 1,-1-1-1,1 0 0,0 0 0,0 0 0,2-2 1,1-1-257,1-1 0,-1 0 0,-1 0 0,1-1 1,-1 1-1,5-9 0,12-20-6582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08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24575,'0'0'0,"3"8"0,12 41 0,-3 0 0,11 92 0,-13-72 0,17 97 0,30 247 0,-54-354 0,14-87 0,11-26 0,2 3 0,59-79 0,-82 121 0,0 1 0,1-1 0,0 1 0,0 1 0,0-1 0,12-6 0,-18 12 0,1 1 0,0-1 0,-1 1 0,1 0 0,0 0 0,-1 0 0,1 0 0,0 1 0,0-1 0,0 1 0,-1-1 0,1 1 0,0 0 0,0 0 0,0 1 0,0-1 0,0 0 0,0 1 0,-1 0 0,1 0 0,0 0 0,0 0 0,-1 0 0,1 0 0,-1 1 0,1-1 0,-1 1 0,0 0 0,3 2 0,8 9 0,-1 1 0,-1 1 0,0 0 0,-1 0 0,0 1 0,11 28 0,60 145 0,-56-124 0,2-1 0,52 86 0,-45-103-1365,-5-16-5461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08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24575,'0'0'0,"0"0"0,0 0 0,3 0 0,7 0 0,9 0 0,15 0 0,14 0 0,11 0 0,5 0 0,-10 0-8191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09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1665 24575,'6'-8'0,"-1"0"0,0 0 0,0 0 0,0-1 0,-1 0 0,5-16 0,-4 12 0,26-75 0,21-99 0,8-102 0,-50 240 0,42-227 0,51-243 0,-75 407 0,-27 109 0,1-5 0,0 0 0,1 1 0,0-1 0,5-8 0,-8 15 0,0 1 0,1-1 0,-1 1 0,0 0 0,0-1 0,1 1 0,-1 0 0,0-1 0,1 1 0,-1 0 0,0-1 0,1 1 0,-1 0 0,0 0 0,1-1 0,-1 1 0,0 0 0,1 0 0,-1 0 0,1 0 0,-1-1 0,1 1 0,-1 0 0,0 0 0,1 0 0,-1 0 0,1 0 0,-1 0 0,1 0 0,-1 0 0,0 0 0,2 1 0,-1 0 0,0 0 0,1 1 0,-1-1 0,0 1 0,0-1 0,0 1 0,0-1 0,0 1 0,0 0 0,0-1 0,-1 1 0,1 0 0,0 2 0,8 30 0,6 49 0,11 123 0,92 1238-1063,-113-1345-125,-4-37-4752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11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24575,'0'0'0,"0"0"0,0 0 0,0 0 0,1 0 0,2 0 0,1 2 0,4 1 0,0 0 0,1 0 0,0-1 0,0-1 0,-2 0 0,-2 0 0,-2-1 0,-1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09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24575,'0'0'0,"20"0"0,-18 0 0,1 0 0,0 0 0,-1 0 0,1-1 0,-1 1 0,1-1 0,0 1 0,-1-1 0,1 0 0,-1 0 0,0 0 0,4-2 0,-5 2 0,0 0 0,0 0 0,0 0 0,-1 0 0,1 0 0,0 0 0,0-1 0,-1 1 0,1 0 0,-1 0 0,1 0 0,-1-1 0,0 1 0,1 0 0,-1-1 0,0 1 0,0 0 0,0-1 0,0 1 0,0 0 0,0-1 0,0 1 0,-1 0 0,1 0 0,0-1 0,-1 1 0,0-2 0,0 1 0,1-1 0,-1 1 0,0 0 0,0-1 0,-1 1 0,1 0 0,0 0 0,-1 0 0,1 0 0,-1 0 0,0 1 0,1-1 0,-1 0 0,0 1 0,0-1 0,0 1 0,-5-3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10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318 219 24575,'0'-16'0,"1"0"0,0 1 0,2 0 0,-1-1 0,2 1 0,5-15 0,-7 24 0,1 0 0,-1 0 0,1 0 0,0 1 0,0-1 0,1 1 0,-1 0 0,1 0 0,1 0 0,-1 1 0,1-1 0,-1 1 0,1 0 0,0 0 0,1 1 0,-1-1 0,7-2 0,-9 5 0,-1 0 0,1 0 0,0 0 0,0 0 0,0 1 0,0-1 0,0 1 0,0 0 0,0 0 0,0 0 0,0 0 0,0 0 0,-1 1 0,1-1 0,0 1 0,0 0 0,0 0 0,0 0 0,-1 0 0,1 0 0,0 1 0,-1-1 0,1 1 0,-1 0 0,0-1 0,1 1 0,3 5 0,-2-2 0,0 1 0,0-1 0,-1 1 0,1 0 0,-1 1 0,0-1 0,-1 0 0,0 1 0,0 0 0,0-1 0,1 10 0,-1 8 0,-1-1 0,-1 1 0,-1-1 0,-1 1 0,-2-1 0,0 0 0,-12 39 0,0-15 0,-2-1 0,-39 73 0,43-90 0,14-29 0,0 0 0,0 1 0,0-1 0,-1 0 0,1 1 0,0-1 0,0 1 0,0-1 0,0 0 0,0 1 0,0-1 0,0 1 0,0-1 0,0 0 0,0 1 0,0-1 0,0 1 0,0-1 0,0 0 0,0 1 0,1-1 0,-1 1 0,0-1 0,0 0 0,0 1 0,1-1 0,-1 0 0,0 1 0,0-1 0,1 0 0,-1 0 0,0 1 0,1-1 0,-1 0 0,0 0 0,1 1 0,-1-1 0,0 0 0,1 0 0,-1 0 0,0 0 0,1 1 0,20-1 0,-16-1 0,36-3 0,4-1 0,0 2 0,0 2 0,60 6 0,-92-3 0,-1 0 0,1 0 0,-1 1 0,1 1 0,-1 0 0,0 1 0,0 0 0,-1 1 0,0 0 0,0 1 0,0 0 0,-1 1 0,0 0 0,0 1 0,-1 0 0,13 15 0,-15-14 0,0 1 0,-1-1 0,0 1 0,-1 0 0,0 0 0,-1 1 0,0-1 0,-1 1 0,3 19 0,-4-12 0,0 0 0,-2 0 0,0 1 0,-1-1 0,-6 29 0,-2-9 0,-2 0 0,-1-1 0,-2 0 0,-2-1 0,-25 44 0,16-39 0,-1 0 0,-2-2 0,-2-2 0,-1 0 0,-40 35 0,49-52 0,-1-2 0,-2 0 0,0-1 0,0-1 0,-2-1 0,0-2 0,-1-1 0,0-1 0,-37 11 0,52-20 0,0 0 0,-1-1 0,1 0 0,-1-1 0,1 0 0,-1-1 0,1-1 0,-1 0 0,1 0 0,-21-7 0,25 6 0,0-2 0,0 0 0,1 0 0,-1 0 0,1-1 0,0 0 0,0-1 0,0 1 0,1-2 0,0 1 0,0-1 0,1 0 0,0 0 0,0-1 0,-6-11 0,3 2-341,0 0 0,2 0-1,-11-36 1,-5-52-6485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11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24575,'0'0'0,"0"0"0,0 2 0,39 128 0,121 667 0,-102-475 0,-54-297 0,-3-14 0,1-1 0,0 0 0,0 0 0,1-1 0,0 1 0,10 18 0,-13-27 0,0 0 0,1-1 0,-1 1 0,1 0 0,-1-1 0,1 1 0,0-1 0,-1 1 0,1 0 0,-1-1 0,1 1 0,0-1 0,0 0 0,-1 1 0,1-1 0,0 0 0,0 1 0,-1-1 0,1 0 0,0 0 0,0 1 0,0-1 0,-1 0 0,1 0 0,0 0 0,0 0 0,0 0 0,0 0 0,-1-1 0,1 1 0,1 0 0,24-16 0,-23 14 0,74-61 0,-41 32 0,2 2 0,57-35 0,-88 60 0,0 0 0,0 1 0,1 0 0,-1 0 0,1 1 0,0-1 0,0 2 0,11-2 0,-17 3 0,0 0 0,1 0 0,-1 0 0,0 0 0,0 1 0,0-1 0,0 1 0,0 0 0,0-1 0,0 1 0,0 0 0,0 0 0,0 0 0,0 0 0,0 1 0,-1-1 0,1 0 0,0 1 0,-1-1 0,1 1 0,-1 0 0,0 0 0,1-1 0,-1 1 0,0 0 0,0 0 0,0 0 0,-1 0 0,1 0 0,0 0 0,-1 0 0,1 0 0,-1 1 0,0-1 0,1 4 0,-1 4 0,1 1 0,-1 0 0,-1-1 0,0 1 0,0-1 0,-1 1 0,-7 20 0,-2-1 0,-22 46 0,3-20 0,-1-2 0,-3-1 0,-52 63 0,54-79 0,-1-1 0,-1-2 0,-3-2 0,-74 53 0,95-74 0,-1-1 0,0-1 0,-1-1 0,0 0 0,-37 10 0,48-16 0,0 0 0,0-1 0,-1 0 0,1-1 0,0 0 0,0 0 0,-1 0 0,1-1 0,0 0 0,0 0 0,0-1 0,0 0 0,0 0 0,0-1 0,0 0 0,1 0 0,0-1 0,-10-6 0,9 4-195,0 0 0,0 0 0,1-1 0,0 0 0,1 0 0,-8-12 0,-20-48-6631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11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24575,'0'0'0,"0"0"0,0 3 0,0 3 0,2 4 0,5 2 0,2 0 0,4-2 0,1-7 0,2-5 0,-2-6 0,-4-1 0,-3 1 0,-3 1 0,-2 3 0,-1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12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508 103 24575,'0'-2'0,"-1"0"0,0 0 0,0 0 0,0 0 0,0 0 0,0 0 0,0 0 0,-1 1 0,1-1 0,-2-2 0,-6-3 0,1-1 0,-1 1 0,0 0 0,0 1 0,-1 0 0,0 1 0,0 0 0,0 0 0,-1 1 0,-20-6 0,19 7 0,0 1 0,0 0 0,0 0 0,0 1 0,-1 1 0,1 0 0,0 1 0,0 0 0,-22 5 0,32-5 0,0-1 0,0 1 0,0-1 0,0 1 0,0 0 0,0 0 0,0 0 0,1 0 0,-1 0 0,0 0 0,1 0 0,-1 0 0,1 1 0,0-1 0,-3 3 0,4-3 0,0 0 0,-1 0 0,1 0 0,0-1 0,0 1 0,0 0 0,-1 0 0,1 0 0,0 0 0,0 0 0,0 0 0,1 0 0,-1 0 0,0 0 0,0-1 0,0 1 0,1 0 0,-1 0 0,0 0 0,1 0 0,-1-1 0,1 1 0,0 1 0,4 3 0,0 1 0,0-2 0,0 1 0,0-1 0,1 1 0,0-1 0,10 5 0,44 20 0,94 31 0,-94-39 0,108 55 0,-163-73 0,0 0 0,0 0 0,0 0 0,0 1 0,0-1 0,-1 1 0,0 1 0,0-1 0,0 1 0,0-1 0,0 1 0,-1 0 0,5 11 0,-7-12 0,0 1 0,0-1 0,0 1 0,-1-1 0,1 1 0,-1-1 0,0 1 0,-1 0 0,1-1 0,-1 1 0,0-1 0,0 1 0,0-1 0,-1 0 0,0 0 0,1 1 0,-2-1 0,1 0 0,-3 3 0,-6 10 0,-1-1 0,0 0 0,-1-1 0,-1 0 0,0-1 0,-1-1 0,-18 12 0,0-2 0,-1-2 0,-59 28 0,67-37-114,-1-1 1,0-2-1,0-1 0,-1-1 0,0-1 1,0-1-1,-1-2 0,1-1 0,-1-1 1,1-1-1,-35-6 0,-28-12-6712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46:1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24575,'4'24'0,"2"-5"0,64 270 0,30 140 0,65 575 0,-162-986 0,-2-18 0,-1-1 0,1 1 0,-1-1 0,1 1 0,-1-1 0,1 0 0,-1 1 0,0-1 0,1 1 0,-1-1 0,0 0 0,1 1 0,-1-1 0,0 0 0,0 1 0,0-1 0,0 0 0,0 1 0,0-1 0,0 0 0,0 1 0,0-3 0,5-23 0,57-247 0,-48 227 0,1-1 0,3 2 0,40-75 0,-51 108 0,0 0 0,1 1 0,0 0 0,1 0 0,18-17 0,-24 25 0,1 0 0,-1 1 0,1 0 0,-1-1 0,1 1 0,0 0 0,0 0 0,0 1 0,0-1 0,0 1 0,0 0 0,1 0 0,-1 1 0,0-1 0,0 1 0,1 0 0,-1 0 0,0 0 0,1 0 0,-1 1 0,0 0 0,6 1 0,-2 2 0,0-1 0,0 1 0,0 0 0,-1 1 0,1 0 0,-1 0 0,0 0 0,10 11 0,-1 2 0,0 0 0,15 24 0,-1 3 86,-3 1-1,-2 2 0,26 66 1,35 159-1793,-61-166-5119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40:53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24575,'1'0'0,"1"0"0,5 0 0,8 2 0,9 3 0,12 5 0,12 4 0,11 6 0,8 4 0,6 4 0,0 1 0,-1-2 0,-8-3 0,-10-6 0,-13-4 0,-13-5-8191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41:06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24575,'0'0'0,"1"0"0,3 2 0,3 4 0,7 6 0,5 7 0,5 6 0,1 4 0,2 2 0,-1 0 0,-4-3 0,-6-7-8191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41:1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24575,'0'0'0,"0"0"0,0 0 0,20 0 0,238-17-1365,-222 14-5461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41:1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24575,'24'0'0,"327"29"324,-79-3-2013,-244-25-5137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14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97 24575,'0'0'0,"0"0"0,0 0 0,0 0 0,0 0 0,-5 9 0,-1 8 0,0-1 0,1 1 0,1 0 0,1 0 0,0 0 0,0 22 0,2-1 0,7 68 0,-4-92 0,0 1 0,0-1 0,2 0 0,0 0 0,0 0 0,1 0 0,10 19 0,-12-29 0,-1 0 0,1 0 0,0 0 0,0 0 0,1 0 0,-1-1 0,1 0 0,-1 1 0,1-1 0,0-1 0,0 1 0,0 0 0,1-1 0,-1 0 0,1 0 0,-1 0 0,1-1 0,0 1 0,-1-1 0,1 0 0,0-1 0,0 1 0,0-1 0,0 0 0,8-1 0,0-1 0,-1 0 0,1-1 0,0-1 0,-1 0 0,0 0 0,0-1 0,0-1 0,-1 0 0,0-1 0,0 0 0,0-1 0,-1 0 0,0 0 0,10-13 0,-13 14 0,0 0 0,-1 0 0,0-1 0,-1 0 0,0-1 0,0 1 0,0-1 0,-1 0 0,-1 0 0,1 0 0,-1-1 0,-1 1 0,0-1 0,0 0 0,-1 1 0,0-1 0,-1 0 0,0 0 0,-2-12 0,-1 7 0,-1 1 0,-1 0 0,0 1 0,-1-1 0,0 1 0,-1 0 0,0 0 0,-1 1 0,-1 0 0,0 0 0,0 1 0,-20-18 0,15 17 0,-1-1 0,-1 2 0,0 0 0,0 1 0,-1 0 0,0 1 0,-1 1 0,0 1 0,-23-6 0,37 12-65,-1 0 0,0 0 0,0 0 0,0 0 0,0 1 0,1 0 0,-1 0 0,0 0 0,0 0 0,0 1 0,0 0 0,0 0 0,1 0 0,-1 1 0,0-1 0,1 1 0,-1 0 0,1 1 0,0-1 0,-6 5 0,-10 10-6761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41:1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0 24575,'-4'1'0,"1"0"0,-1 1 0,0-1 0,1 1 0,-1 0 0,1 0 0,0 0 0,-1 0 0,1 0 0,-4 5 0,-9 5 0,-160 79 0,101-55 0,73-36 0,0 1 0,0 0 0,1 0 0,-1 0 0,0 0 0,0 0 0,1 1 0,-1-1 0,1 0 0,-3 4 0,4-4 0,0 0 0,-1-1 0,1 1 0,0 0 0,0 0 0,0 0 0,0 0 0,0 0 0,0 0 0,0-1 0,1 1 0,-1 0 0,0 0 0,0 0 0,1 0 0,-1-1 0,1 1 0,-1 0 0,1 0 0,-1 0 0,1-1 0,-1 1 0,1 0 0,-1-1 0,1 1 0,0-1 0,1 2 0,27 24-273,2 0 0,0-2 0,67 38 0,-90-57 0,23 14-6553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12:0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1465 0 24575,'-5'1'0,"-1"0"0,1 0 0,-1 0 0,1 1 0,0 0 0,-5 2 0,-19 6 0,-6-5 0,-1-2 0,1-1 0,-58-4 0,32 0 0,-854 2 0,898 0 0,1 1 0,-1 1 0,1 1 0,0 0 0,-24 8 0,34-9 0,0 1 0,0-1 0,0 1 0,0 0 0,0 1 0,1-1 0,-1 1 0,1 0 0,0 1 0,0-1 0,0 1 0,1 0 0,0 0 0,0 0 0,0 1 0,-4 8 0,7-10 0,-1 0 0,1 0 0,1 0 0,-1 1 0,1-1 0,-1 0 0,1 0 0,1 0 0,-1 1 0,0-1 0,1 0 0,0 0 0,0 0 0,0 0 0,1 0 0,-1 0 0,1 0 0,3 5 0,1 1 0,0 0 0,0 0 0,1-1 0,1 0 0,12 12 0,-9-12 0,0 0 0,0-2 0,1 1 0,0-1 0,0-1 0,1 0 0,-1-1 0,1 0 0,0-1 0,1-1 0,-1 0 0,1-1 0,-1 0 0,17 0 0,22-2 0,0-2 0,74-13 0,-56 5 0,64 1 0,141 7 0,-81 4 0,-166-3 0,0 0 0,0-2 0,-1-1 0,1-1 0,46-15 0,-65 17 0,1-1 0,-2 0 0,1-1 0,0 0 0,-1-1 0,0 1 0,0-2 0,10-10 0,-13 12 0,0 0 0,-1-1 0,0 0 0,-1 0 0,1 0 0,-1 0 0,0-1 0,-1 1 0,0-1 0,0 0 0,0 0 0,-1 0 0,1-9 0,-1 12-65,-1 0 0,0 1 0,-1-1 0,1 0 0,-1 0 0,0 1 0,0-1 0,0 0 0,0 1 0,-1-1 0,1 1 0,-1-1 0,0 1 0,0 0 0,0 0 0,0 0 0,-1 0 0,1 0 0,-1 0 0,-5-3 0,-2-3-6761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3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7 712 24575,'0'-6'0,"1"1"0,1 0 0,-1 0 0,1-1 0,0 1 0,0 0 0,0 1 0,4-8 0,4-8 0,4-13 0,-2 0 0,-1-1 0,-1-1 0,-3 0 0,0 0 0,-3 0 0,0-1 0,-3 0 0,0 1 0,-3-1 0,-1 0 0,-1 1 0,-12-42 0,13 64 0,-2 0 0,1 0 0,-11-17 0,14 27 0,0 1 0,0-1 0,0 1 0,-1 0 0,0 0 0,1-1 0,-1 1 0,0 0 0,0 1 0,0-1 0,0 0 0,0 0 0,0 1 0,0-1 0,-1 1 0,1 0 0,-1 0 0,1 0 0,-1 0 0,1 0 0,-1 1 0,1-1 0,-6 0 0,7 2 0,9 2 0,14 2 0,9 0 0,1 1 0,-1 2 0,0 1 0,0 1 0,34 17 0,-44-16 0,-1 0 0,0 2 0,-1 0 0,0 1 0,-1 1 0,-1 1 0,0 0 0,14 19 0,-4 0 0,-3 1 0,0 2 0,35 79 0,35 128 0,-86-223 0,-6-14 0,5 12 0,0-1 0,1 0 0,12 19 0,-18-34 0,1 0 0,0 0 0,0 0 0,0 0 0,0 0 0,1-1 0,0 0 0,-1 1 0,1-1 0,0 0 0,0-1 0,1 1 0,-1-1 0,1 0 0,-1 0 0,1 0 0,0-1 0,5 2 0,0-2-195,0-1 0,0 0 0,0-1 0,0 0 0,0 0 0,17-6 0,13-4-6631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39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24575,'0'12'0,"2"-1"0,-1 1 0,1-1 0,4 12 0,2 13 0,43 193 0,-40-191 0,1-1 0,2-1 0,1 0 0,22 36 0,-30-61 0,0 0 0,1 0 0,0-1 0,0 0 0,1 0 0,12 9 0,-19-17 0,1 0 0,0 1 0,0-1 0,0 0 0,0-1 0,1 1 0,-1-1 0,0 1 0,1-1 0,-1 0 0,1 0 0,-1 0 0,1-1 0,0 1 0,-1-1 0,1 0 0,-1 0 0,1 0 0,0 0 0,-1-1 0,1 0 0,-1 1 0,1-1 0,-1-1 0,1 1 0,5-3 0,-2-1 0,1-1 0,-1 0 0,1-1 0,-2 0 0,1 0 0,-1 0 0,0 0 0,0-1 0,-1 0 0,0-1 0,6-16 0,2-6 0,-1 0 0,7-35 0,-12 37 0,-2-2 0,2-42 0,-4 38 0,-3 39 0,1 1 0,0-1 0,0 1 0,0-1 0,1 0 0,-1 1 0,4 3 0,2 10 0,5 18 69,2 0-1,2-1 0,1 0 0,26 38 1,-34-60-126,1 0 0,0-1 0,1-1 0,0 1 0,19 13 0,-22-19-79,1 0-1,0-1 1,0 0-1,0-1 1,0 0-1,1 0 1,0-1-1,0 0 0,14 2 1,12-2-6690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4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24575,'3'14'0,"64"300"0,-15-57 0,-47-235 0,-5-17 0,1 1 0,0-1 0,0 1 0,1-1 0,-1 0 0,1 0 0,1 1 0,3 7 0,-5-13 0,-1 0 0,0 0 0,0 0 0,0 0 0,0 0 0,0 0 0,0 0 0,1 0 0,-1 0 0,0 0 0,0 0 0,0 0 0,0 0 0,1 0 0,-1 0 0,0 0 0,0 0 0,0 0 0,0 0 0,0 0 0,1 0 0,-1 0 0,0 0 0,0 0 0,0 0 0,0 0 0,0 0 0,0 0 0,1 0 0,-1 0 0,0 0 0,0-1 0,0 1 0,0 0 0,0 0 0,0 0 0,0 0 0,0 0 0,0 0 0,0-1 0,1 1 0,-1 0 0,0 0 0,0 0 0,0 0 0,0 0 0,0-1 0,0 1 0,5-11 0,-1 0 0,0 0 0,-1-1 0,0 1 0,2-17 0,4-14 0,19-61 0,58-141 0,-84 239 0,1-4 0,0 1 0,0 0 0,1-1 0,1 1 0,-1 1 0,2-1 0,-1 1 0,1-1 0,12-11 0,-17 18 0,1 0 0,-1 0 0,1 0 0,0 0 0,-1 1 0,1-1 0,-1 1 0,1-1 0,0 1 0,-1-1 0,1 1 0,0 0 0,0 0 0,-1 0 0,1 0 0,0 0 0,0 0 0,-1 0 0,1 1 0,0-1 0,1 2 0,1-1 0,0 1 0,-1 0 0,0 0 0,1 0 0,-1 1 0,0-1 0,0 1 0,4 5 0,4 5 0,-1 1 0,0 0 0,-1 0 0,0 1 0,10 27 0,25 86 0,-43-126 0,79 347-1365,-72-301-5461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4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24575,'0'0'0,"0"0"0,0 0 0,2 0 0,7 2 0,10 5 0,13 3 0,14 0 0,11-5 0,6-5 0,-4-3 0,-13-1-8191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4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1 836 24575,'0'0'0,"3"-14"0,70-227 0,80-250 0,-148 475 0,-3 8 0,0 0 0,1 1 0,0-1 0,0 1 0,1 0 0,0 0 0,8-10 0,-12 16 0,0 1 0,0 0 0,1-1 0,-1 1 0,0 0 0,1 0 0,-1-1 0,0 1 0,1 0 0,-1 0 0,0-1 0,1 1 0,-1 0 0,1 0 0,-1 0 0,0 0 0,1 0 0,-1 0 0,1-1 0,-1 1 0,0 0 0,1 0 0,-1 0 0,1 0 0,-1 1 0,1-1 0,-1 0 0,0 0 0,1 0 0,-1 0 0,1 0 0,-1 0 0,0 1 0,1-1 0,-1 0 0,0 0 0,1 1 0,-1-1 0,0 0 0,1 0 0,-1 1 0,0-1 0,1 1 0,4 7 0,0 0 0,0 1 0,-1-1 0,0 1 0,-1 0 0,0 0 0,0 0 0,-1 1 0,2 11 0,2 6 0,141 755 0,-144-762 76,8 86-1517,-11-97-5385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4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24575,'3'-1'0,"-1"0"0,1 0 0,0 0 0,-1 0 0,1 0 0,-1 0 0,0-1 0,1 1 0,-1-1 0,0 0 0,0 1 0,0-1 0,0 0 0,0 0 0,0-1 0,0 1 0,-1 0 0,1-1 0,-1 1 0,0 0 0,0-1 0,0 0 0,2-4 0,28 16 0,-28-9-114,1 0 1,-1 0-1,0 0 0,1 0 0,-1-1 1,1 0-1,-1 0 0,0 0 0,0 0 1,1 0-1,2-2 0,5-3-6712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43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24575,'27'-19'0,"-7"8"0,0 1 0,0 1 0,1 1 0,0 1 0,39-8 0,-21 8 0,1 2 0,53 0 0,-85 5 0,0 0 0,0 0 0,0 1 0,13 3 0,-20-4 0,1 0 0,-1 1 0,1-1 0,-1 1 0,1 0 0,-1-1 0,0 1 0,1 0 0,-1 0 0,0 0 0,0 0 0,0 0 0,0 0 0,1 0 0,-1 0 0,-1 0 0,1 0 0,0 1 0,0-1 0,0 0 0,-1 1 0,1-1 0,-1 0 0,1 1 0,-1-1 0,1 1 0,-1-1 0,0 1 0,0-1 0,0 4 0,0 1 0,-1 0 0,-1 0 0,1-1 0,-1 1 0,0 0 0,0 0 0,-1-1 0,0 0 0,0 1 0,0-1 0,0 0 0,-1-1 0,-4 6 0,2-3 0,1 0 0,-1 1 0,2-1 0,-8 16 0,12-22 0,0 0 0,-1 0 0,1 0 0,0 0 0,0 0 0,0 0 0,0 0 0,0 1 0,0-1 0,0 0 0,0 0 0,0 0 0,1 0 0,-1 0 0,0 0 0,1 0 0,-1 0 0,1 0 0,-1 0 0,1 0 0,-1 0 0,1 0 0,0 0 0,0 0 0,23 19 0,-18-16 0,4 3 0,120 88 0,-104-74 0,0 2 0,41 48 0,-57-59 0,-1 1 0,0-1 0,-1 2 0,-1-1 0,0 1 0,0 0 0,-2 0 0,5 19 0,-7-22 0,-1 0 0,-1 1 0,0-1 0,-1 1 0,0-1 0,-1 1 0,0 0 0,0-1 0,-1 0 0,-1 1 0,0-1 0,-6 14 0,0-6 0,-1 0 0,0 0 0,-2-2 0,0 1 0,-1-1 0,0-1 0,-1 0 0,-1-1 0,-1 0 0,-25 17 0,8-9 0,-1-1 0,-1-2 0,0-1 0,-60 22 0,69-32 171,-35 9 0,51-16-385,1 0 1,-1-1 0,0 0-1,1-1 1,-1 0 0,0 0-1,-10-3 1,-6-4-6613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4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24575,'10'11'0,"2"19"0,-2 0 0,11 51 0,-11-41 0,44 203 0,27 293 0,-76-521 0,-5-15 0,0 0 0,0 0 0,1 0 0,-1 1 0,0-1 0,0 0 0,1 0 0,-1 0 0,0 0 0,1 0 0,-1 1 0,0-1 0,0 0 0,1 0 0,-1 0 0,0 0 0,1 0 0,-1 0 0,0 0 0,1 0 0,-1 0 0,0 0 0,1 0 0,-1 0 0,0 0 0,1-1 0,20-15 0,-12 8 0,10-8 0,1 1 0,1 1 0,0 1 0,1 1 0,26-12 0,-35 19 0,1 0 0,-1 1 0,1 0 0,0 1 0,-1 1 0,1 0 0,0 1 0,0 0 0,1 1 0,22 3 0,-34-3 0,0 1 0,0 0 0,0-1 0,0 1 0,0 0 0,0 1 0,0-1 0,-1 0 0,1 1 0,0 0 0,-1-1 0,1 1 0,-1 0 0,1 0 0,-1 1 0,0-1 0,2 3 0,-3-3 0,0 1 0,1-1 0,-2 0 0,1 1 0,0-1 0,0 1 0,-1-1 0,0 1 0,1-1 0,-1 1 0,0 0 0,0-1 0,0 1 0,-1-1 0,1 1 0,0-1 0,-1 1 0,0-1 0,0 1 0,-2 4 0,-2 3 0,-1 0 0,0 0 0,0-1 0,-1 0 0,-1 0 0,1-1 0,-2 1 0,1-2 0,-1 1 0,0-1 0,-12 7 0,-7 3 0,-2-1 0,-48 19 0,2-9-1365,50-20-5461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1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24575,'0'0'0,"0"8"0,-8 434 0,5-400 0,-1 10 0,3 0 0,1 0 0,10 65 0,-9-113 0,0-1 0,1 1 0,-1-1 0,0 0 0,1 1 0,0-1 0,0 0 0,0 0 0,0 0 0,0 0 0,1-1 0,-1 1 0,1 0 0,0-1 0,-1 0 0,1 0 0,0 0 0,0 0 0,1 0 0,-1 0 0,0-1 0,1 0 0,-1 0 0,7 2 0,8 1 0,1-1 0,-1-1 0,30 1 0,-39-3 0,135-2 0,170-25 0,33-1 0,115 25 0,-237 5 0,-224-2 0,0 0 0,1 0 0,-1 0 0,0 0 0,1-1 0,-1 1 0,0 0 0,1 0 0,-1-1 0,0 1 0,0-1 0,0 1 0,1-1 0,-1 0 0,0 1 0,0-1 0,0 0 0,0 0 0,0 0 0,0 0 0,0 0 0,0 0 0,0 0 0,-1 0 0,1 0 0,0 0 0,-1 0 0,1 0 0,0-3 0,1-2 0,-1 0 0,-1 0 0,1 0 0,-1-1 0,0-8 0,-1 3 0,-4-87 0,-4 1 0,-35-157 0,40 239 0,0-7 0,-2 0 0,-1 0 0,-13-30 0,18 48 0,0 0 0,-1 0 0,0 1 0,0-1 0,0 1 0,0-1 0,-1 1 0,1 0 0,-1 0 0,0 1 0,0-1 0,-1 1 0,1 0 0,-1 0 0,0 0 0,0 1 0,0 0 0,0-1 0,0 2 0,-7-3 0,-24 0 0,0 2 0,-61 3 0,51 1 0,-62 0 0,-548-4 0,49-15-1365,563 16-5461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4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24575,'0'0'0,"0"0"0,0 0 0,0 0 0,0 0 0,0 0 0,0 0 0,0 0 0,0 0 0,0 0 0,0 0 0,0 0 0,0 0 0,0 0 0,2 0 0,2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4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32 24575,'0'0'0,"-2"-1"0,1-1 0,-1 1 0,0-1 0,0 1 0,0 0 0,1 0 0,-1 0 0,0 0 0,-1 0 0,1 0 0,0 0 0,-3 0 0,4 0 0,-11-3 0,0 1 0,0 0 0,-1 1 0,1 0 0,-1 1 0,1 0 0,-1 1 0,-23 3 0,34-3 0,0 1 0,0-1 0,0 1 0,0-1 0,0 1 0,0 0 0,0-1 0,1 1 0,-1 0 0,0 0 0,1 1 0,-1-1 0,0 0 0,1 0 0,-1 1 0,1-1 0,0 1 0,-1-1 0,1 1 0,0 0 0,0-1 0,0 1 0,0 0 0,0 0 0,1 0 0,-1 0 0,1 0 0,-1 0 0,1 0 0,-1 0 0,1 0 0,0 0 0,0 0 0,0 0 0,0 0 0,1 0 0,-1 0 0,0 0 0,2 2 0,0 4 0,0-1 0,1 0 0,0 0 0,0 0 0,1 0 0,0 0 0,0-1 0,0 1 0,7 5 0,53 52 0,-45-48 0,-1 2 0,0 1 0,-2 0 0,26 38 0,-39-52 0,0-1 0,-1 1 0,0 0 0,0 0 0,-1 0 0,1 0 0,-1 0 0,0 0 0,0 0 0,-1 0 0,1 0 0,-1 1 0,0-1 0,-1 0 0,1 0 0,-1 0 0,0 1 0,-1-1 0,1 0 0,-1 0 0,-2 5 0,-1-2 0,1-1 0,-1 1 0,-1-1 0,1 0 0,-1-1 0,-1 1 0,1-1 0,-1-1 0,0 1 0,0-1 0,-14 7 0,-2 0 0,0-1 0,0-1 0,-1-2 0,-27 7 0,35-11 0,0 0 0,0-2 0,-1 0 0,1-1 0,0-1 0,-1 0 0,-22-4 0,33 3-124,1 0 0,0 0 0,0-1 0,0 0 0,0 0 0,0 0-1,1-1 1,-1 1 0,1-1 0,-6-5 0,-6-9-6702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2:46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24575,'15'1'0,"-11"-1"0,0 1 0,0-1 0,0 1 0,0 0 0,0 0 0,0 0 0,0 0 0,0 1 0,0-1 0,-1 1 0,6 4 0,2 2 0,0 0 0,-2 1 0,1 1 0,-1-1 0,0 1 0,-1 1 0,7 11 0,44 87 0,-17-16 0,45 144 0,6 107 0,-83-304 0,0-6 0,-2 0 0,-2 0 0,-1 1 0,2 57 0,-4-108 0,1-1 0,0 1 0,1 0 0,1 0 0,1 1 0,0 0 0,15-23 0,-11 22 0,0 1 0,1 0 0,1 1 0,0 1 0,1 0 0,29-21 0,-39 31 0,0 0 0,1 1 0,-1-1 0,1 1 0,-1 0 0,1 0 0,0 1 0,0-1 0,0 1 0,0 0 0,0 1 0,0-1 0,0 1 0,0 0 0,1 0 0,-1 0 0,0 1 0,0 0 0,0 0 0,0 0 0,0 1 0,-1-1 0,1 1 0,0 1 0,-1-1 0,1 0 0,-1 1 0,0 0 0,1 0 0,2 4 0,6 5 43,-2 0 0,0 1-1,0 0 1,-1 1 0,-1 0-1,0 1 1,9 20 0,-5-4-612,-1 0 0,13 56 0,-14-36-6257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9:1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5280 331 24575,'-13'0'0,"1"-1"0,0-1 0,-21-5 0,-7-2 0,-235-43 31,-362-58-251,-65 30-1074,-828 11 1,584 107 1180,713-13 76,2 10-1,-230 67 0,435-95 75,-40 12 311,60-17-289,0 1 0,0-1 0,1 1 0,-1 1 0,1-1 0,-1 1 0,-6 5 0,11-8-38,0 0-1,0 0 0,0 0 1,1 1-1,-1-1 1,0 0-1,0 0 0,1 0 1,-1 1-1,1-1 1,-1 0-1,1 1 0,-1-1 1,1 0-1,0 1 0,0-1 1,0 0-1,0 1 1,0-1-1,0 1 0,0-1 1,0 0-1,0 1 1,1-1-1,-1 0 0,0 1 1,1-1-1,-1 0 1,1 1-1,0-1 0,-1 0 1,1 0-1,0 0 1,1 2-1,4 4 157,0 0 0,1-1 0,-1 0 0,14 9 0,13 8-35,51 26 1,107 43-143,76 14-236,71 6-710,0-20 256,5-15-1,526 50 0,-491-100 434,1-17 0,442-44 1,-478-5-496,-69-6 556,-194 30 257,-1-3 0,102-38-1,-180 56-47,13-5 165,0-1 1,-1-1-1,17-10 1,-28 16-146,1-1-1,-1 0 1,0 1-1,0-1 1,0 0-1,0 0 1,0 0-1,0 0 1,-1 0-1,1 0 1,-1-1-1,0 1 1,1 0-1,-1-1 1,0 1-1,0-1 1,0 0-1,-1 1 1,1-1-1,-1 0 1,1 1-1,-1-1 1,0 0-1,0-2 0,-2 0 94,1-1-1,-1 1 1,0 1-1,0-1 0,-1 0 1,0 0-1,1 1 1,-2-1-1,1 1 0,0 0 1,-1 0-1,-6-6 1,-15-12 139,-1 2 0,-41-27 0,-65-32-837,-14 0-5961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9:20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5343 267 24575,'0'0'0,"-7"-3"0,-14-4 0,0 2 0,0 1 0,-40-4 0,19 3 0,-1655-177-1860,-2 129-1,908 103 1058,575-22 799,-342 88 1,551-114 67,-36 10 615,-75 30 0,113-40-473,1 0 1,-1 1 0,1-1 0,-1 1 0,-4 5 0,8-7-183,0-1-1,0 1 1,1 0 0,-1-1 0,1 1-1,-1 0 1,0 0 0,1 0-1,0 0 1,-1 0 0,1 0-1,-1-1 1,1 1 0,0 0-1,0 0 1,0 0 0,0 0-1,-1 0 1,1 0 0,0 0 0,1 0-1,-1 0 1,0 0 0,0 0-1,0 0 1,0 0 0,1 0-1,-1 0 1,1 0 0,-1 0-1,0 0 1,1-1 0,0 1 0,0 1-1,3 3 81,1-1 0,-1 1 0,1-1 0,0 0 0,0 0 0,1-1 0,10 6-1,18 8 1,55 18 0,126 27-104,100 1-346,89-10-1037,69-17 1037,995-44-1382,-8-135-308,-1164 100 1809,-84 6 142,-83 8 332,-125 28-166,0 0 1,-1 0-1,1-1 0,-1 1 0,1-1 0,-1 0 0,0 0 0,4-3 0,-6 4-70,-1 1 0,0 0 0,1-1 1,-1 1-1,0 0 0,0-1 0,1 1 0,-1 0 0,0-1 0,0 1 0,0-1 0,0 1 0,1-1 0,-1 1 0,0 0 0,0-1 0,0 1 1,0-1-1,0 1 0,0-1 0,0 1 0,0-1 0,0 1 0,0 0 0,-1-1 0,1 1 0,0-1 0,0 1 0,0-1 0,0 1 0,-1 0 1,1-1-1,0 1 0,0-1 0,-1 1 0,1 0 0,0-1 0,-1 1 0,-6-5 12,0 1 0,-1 0 0,1 1-1,-1 0 1,1 0 0,-1 0 0,-11-1 0,-191-38-23,-138-7-606,-42 0-2420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9:25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2286 202 24575,'-16'0'0,"-493"-8"0,-51 1 0,327 10 0,-389 54 0,612-55 0,-26 4 0,-1 1 0,-49 17 0,76-20 0,0-1 0,1 2 0,0-1 0,0 1 0,0 1 0,1 0 0,-1 0 0,2 0 0,-1 1 0,0 0 0,1 1 0,1 0 0,-11 14 0,9-6 0,0 1 0,2-1 0,0 1 0,0 1 0,2-1 0,0 1 0,1 0 0,-1 26 0,2 14 0,7 75 0,-2-99 0,14 136 0,-13-150 0,0 1 0,1-1 0,2-1 0,0 1 0,1-1 0,12 21 0,-14-30 0,0-1 0,1 0 0,0 0 0,1-1 0,0 1 0,1-2 0,-1 1 0,19 11 0,-11-10 0,1 0 0,0-1 0,0 0 0,33 8 0,1-4 0,0-3 0,102 4 0,474-31 0,-443 6 0,701-57 0,-865 66 0,-12 3 0,-1 0 0,1-1 0,-1 0 0,0 0 0,1-1 0,-1 0 0,0 0 0,0-1 0,0 0 0,-1 0 0,10-6 0,-15 8 0,0 0 0,1 0 0,-1 0 0,0 0 0,-1-1 0,1 1 0,0 0 0,0-1 0,-1 1 0,1-1 0,0 1 0,-1 0 0,1-1 0,-1 1 0,0-1 0,1-2 0,-4-27 0,-58-229 0,27 131 0,-20-112 0,-17-63 0,32 177-1365,22 83-5461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9:26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16984 1790 24575,'-15'-10'0,"-26"-11"0,-54-19 0,51 23 0,-841-267-1333,-28 83-571,398 108 1064,-1979-333-4245,1766 306 4734,-54 2-1052,-62 6 724,-2842-208-961,2773 293 1640,42 30-136,61 30-411,76 23 408,81 19 130,92 9 159,106 4 457,107-3 30,99-7 1300,201-61-1073,1 2-1,0 2 0,-75 47 0,113-62-279,0 0 0,1 1-1,0 0 1,0 1 0,0 0 0,-12 18-1,18-24-483,1 0 0,-1 0 0,1 0 0,0 1 0,0-1 0,0 1 0,0-1-1,0 1 1,0-1 0,1 1 0,-1 0 0,1-1 0,-1 1 0,1 0-1,0-1 1,0 1 0,1 0 0,-1-1 0,0 1 0,1 0 0,0-1 0,-1 1-1,1-1 1,0 1 0,0-1 0,1 1 0,-1-1 0,0 0 0,1 0 0,0 1-1,2 2 1,-2-4-1465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9:2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24575,'-1'8'0,"0"0"0,0 0 0,-1-1 0,0 1 0,0-1 0,-1 1 0,0-1 0,-7 13 0,2-5 0,-147 280 0,-1 0 0,150-284 0,0 2 0,0 0 0,-7 25 0,12-34 0,0 0 0,0 0 0,0 0 0,1 1 0,0-1 0,0 0 0,0 0 0,1 0 0,-1 0 0,1 0 0,0 0 0,0 0 0,0 0 0,3 6 0,0-4 0,-1-1 0,1 1 0,0 0 0,0-1 0,1 0 0,0 0 0,0 0 0,9 7 0,3-1 0,-1-1 0,22 10 0,27 9 0,1-2 0,119 29 0,145 14 0,-165-41-1365,-28-7-5461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9:3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1764 256 24575,'0'0'0,"0"0"0,0 0 0,-8 0 0,-27 0 0,-627 8 0,5 44 0,463-17 0,10-1 0,183-34 0,-1 0 0,1 1 0,0-1 0,0 0 0,0 1 0,0-1 0,0 0 0,0 1 0,0-1 0,0 1 0,0 0 0,1-1 0,-1 1 0,0 0 0,0-1 0,0 1 0,1 0 0,-1 0 0,0 0 0,1 0 0,-1-1 0,1 1 0,-1 0 0,1 0 0,-1 0 0,1 0 0,0 1 0,-1-1 0,1 0 0,0 0 0,0 0 0,0 0 0,0 1 0,0 5 0,0 0 0,1 0 0,0 0 0,3 10 0,0-3 0,26 144 0,15 262 0,-43-132 0,-2-286 0,0 1 0,1 0 0,-1 0 0,0 0 0,1-1 0,0 1 0,-1 0 0,1-1 0,0 1 0,1-1 0,-1 1 0,0-1 0,1 1 0,-1-1 0,1 0 0,0 0 0,-1 1 0,1-1 0,0-1 0,1 1 0,-1 0 0,0 0 0,0-1 0,5 3 0,3 0 0,0-1 0,1 1 0,0-2 0,-1 1 0,14 0 0,-13-2 0,268 22 0,7-22 0,778-70 0,-1032 66 0,147-22 0,-140 17 0,1-1 0,52-21 0,-84 28 0,-1-1 0,0-1 0,1 1 0,-1-1 0,-1 0 0,1-1 0,-1 0 0,1 0 0,7-8 0,-12 9 0,1 1 0,-1-1 0,0 1 0,0-1 0,0 0 0,0 0 0,-1 0 0,0 0 0,0 0 0,0 0 0,0 0 0,0-1 0,-1 1 0,0 0 0,0 0 0,0-1 0,0 1 0,-1 0 0,-1-6 0,-6-17 0,-1-1 0,-2 1 0,0 1 0,-2 0 0,-21-32 0,30 50 0,-462-751 0,389 645-1365,16 26-5461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9:3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17381 2104 24575,'-4'0'0,"0"-1"0,0 0 0,0 0 0,0 0 0,0-1 0,0 1 0,0-1 0,0 0 0,1 0 0,-5-4 0,-4-1 0,-746-377 0,478 268-223,-53-11-671,-59-9 249,-58-4-1041,-1268-297-827,-32 103 1175,-828 3-1307,-24 258 750,1794 120 1854,3 34 1,-1306 305-1,1490-227-447,69-1 437,88-8 334,97-16 88,92-21 831,171-65 310,-111 68 0,195-104-824,1 0-1,1 1 1,0 1-1,-23 23 1,38-34-447,0 1 1,0-1 0,1 1 0,-1-1 0,1 1-1,-2 6 1,3-10-215,1 1-1,0 0 1,-1 0-1,1-1 0,0 1 1,0 0-1,-1 0 1,1 0-1,0 0 1,0-1-1,0 1 1,0 0-1,0 0 0,0 0 1,1 0-1,-1 0 1,0-1-1,0 1 1,0 0-1,1 0 0,-1-1 1,1 1-1,-1 0 1,0 0-1,1-1 1,-1 1-1,1 0 1,-1-1-1,1 1 0,0 0 1,-1-1-1,1 1 1,0-1-1,-1 1 1,2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21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25 24575,'9'124'0,"-8"153"0,3 116 0,-4-389 0,0 0 0,1 1 0,-1-1 0,1 0 0,0 1 0,0-1 0,2 5 0,-2-7 0,0 0 0,0 0 0,1-1 0,-1 1 0,1 0 0,-1-1 0,1 0 0,0 1 0,-1-1 0,1 0 0,0 0 0,0 0 0,0 0 0,0 0 0,0 0 0,0-1 0,3 2 0,17 2 0,0-1 0,0 0 0,0-2 0,0 0 0,1-2 0,30-4 0,0 1 0,184-11 0,214-7 0,-134 39 0,-268-13 0,15 3 0,-38-3 0,0-1 0,0-2 0,48-3 0,-73 2 0,1-1 0,-1 1 0,0-1 0,1 1 0,-1-1 0,0 0 0,0 0 0,1 1 0,-1-1 0,0 0 0,0 0 0,0 0 0,0 0 0,0-1 0,0 1 0,-1 0 0,1 0 0,0 0 0,0-1 0,-1 1 0,1 0 0,-1-1 0,1 1 0,-1-1 0,0 1 0,1-3 0,3-44 0,-3 40 0,-2-123 0,-32-250 0,29 357 0,2-1 0,-2-1 0,-1 1 0,-16-46 0,20 68 0,-1 1 0,0-1 0,0 1 0,0-1 0,0 1 0,0 0 0,-1 0 0,1 0 0,-1 0 0,1 0 0,-1 0 0,0 1 0,1-1 0,-1 1 0,0 0 0,0-1 0,0 2 0,-5-2 0,-9-2 0,0 1 0,-19-1 0,22 2 0,-603-14 0,287 17 0,1-22 0,210-1-1365,100 17-5461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9:31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24575,'0'0'0,"-1"5"0,-10 46 0,-2-1 0,-21 50 0,14-45 0,-6 19 0,4-12 0,-21 88 0,42-145 0,-1 1 0,2 0 0,-1 0 0,1 0 0,-1 0 0,2 0 0,-1 0 0,1 0 0,0 0 0,2 10 0,-1-12 0,0 0 0,1 0 0,-1 0 0,1 0 0,0 0 0,0-1 0,0 1 0,0-1 0,0 0 0,1 1 0,0-2 0,0 1 0,-1 0 0,9 3 0,19 8 0,1-1 0,1-2 0,0-1 0,59 9 0,56 7-1365,-7-6-5461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7:4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2040 69 24575,'0'0'0,"0"0"0,-24-6 0,4 0 0,-420-40 0,420 45 0,-162-8 0,-269 19 0,372-3 0,0 4 0,1 3 0,0 4 0,2 3 0,-145 61 0,177-61 0,-67 43 0,96-54 0,1 0 0,1 1 0,0 0 0,0 1 0,1 0 0,1 1 0,0 1 0,-11 16 0,20-26 0,1-1 0,-1 1 0,0 0 0,1 0 0,0-1 0,0 1 0,0 0 0,0 0 0,1 0 0,0 0 0,-1 0 0,1 0 0,1 0 0,-1 0 0,1 0 0,-1 0 0,1 0 0,0-1 0,0 1 0,1 0 0,-1 0 0,5 6 0,0 0 0,1-1 0,0 0 0,0 0 0,1 0 0,0-1 0,1 0 0,10 7 0,15 9 0,0-2 0,2-2 0,1-1 0,0-1 0,54 16 0,209 45 0,-169-55 0,1-6 0,1-5 0,189-7 0,-210-12 0,0-5 0,-1-4 0,0-6 0,152-48 0,-214 54 0,-1-3 0,0-2 0,-2-1 0,80-51 0,-119 67 0,0 0 0,0 0 0,-1-1 0,1 1 0,-1-2 0,-1 1 0,8-10 0,-12 14 0,0 0 0,0 0 0,0-1 0,0 1 0,0-1 0,0 1 0,-1-1 0,1 1 0,-1-1 0,0 1 0,0-1 0,0 1 0,0-1 0,0 1 0,0-1 0,-1 1 0,1-1 0,-1 1 0,0-1 0,1 1 0,-1-1 0,-1 1 0,1 0 0,0 0 0,0 0 0,-1-1 0,1 1 0,-3-2 0,-4-5 0,-1-1 0,0 1 0,-1 1 0,0 0 0,-11-8 0,-63-33 0,20 18-273,0 3 0,-2 3 0,0 2 0,-84-15 0,22 13-6553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7:58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1 24575,'0'0'0,"0"0"0,0 0 0,-3 7 0,-3 1 0,-1 0 0,0-1 0,-1 0 0,0-1 0,0 1 0,0-2 0,-13 8 0,-10 7 0,-159 107 0,-58 43 0,240-163 0,8-3 0,17-1 0,-9-2 0,450 30-1365,-379-26-5461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00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1232 24575,'21'-7'0,"249"-91"0,-176 65 0,103-21 0,-139 42 0,1 2 0,-1 4 0,71 0 0,-49 9 0,1 3 0,-1 4 0,0 4 0,106 32 0,-30-6 0,252 32 0,-127-55 0,3-20 0,-99 0 0,436 4 0,185-3 0,-437-26 0,-3-28 0,-128 17 0,126 5 0,-216 25 0,171-34 0,-46-9 0,292-70 0,-415 83 0,-62 18 0,0-4 0,104-46 0,-165 58 0,-1-2 0,-1-1 0,0 0 0,-1-2 0,-1-1 0,36-38 0,105-147 0,-119 142 0,3 1 0,58-55 0,-93 105-273,-1 1 0,2 0 0,-1 1 0,26-12 0,-19 11-6553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09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24575,'0'15'0,"0"-6"0,-34 855 0,30-814 0,0-22 0,2 0 0,1 1 0,2-1 0,4 35 0,-4-56 0,1 0 0,0 0 0,1-1 0,-1 1 0,1-1 0,0 1 0,1-1 0,0 0 0,0 0 0,0-1 0,1 1 0,-1-1 0,1 0 0,1 0 0,-1-1 0,1 1 0,-1-1 0,1 0 0,1-1 0,10 5 0,9 3 0,1-1 0,0-2 0,49 9 0,-74-16 0,205 33-387,-172-29-591,32 5-5848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09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0 24575,'0'0'0,"0"0"0,0 0 0,0 0 0,-2 0 0,-5 4 0,-6 6 0,-8 9 0,-13 14 0,-10 14 0,-9 12 0,-1 2 0,8-10-8191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10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24575,'0'0'0,"0"0"0,0 0 0,0 0 0,2 0 0,5 4 0,8 6 0,8 9 0,8 12 0,10 11 0,6 10 0,6 7 0,0 3 0,-8-10-8191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1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37 124 24575,'0'0'0,"11"27"0,-5-8 0,2 0 0,1 0 0,0-1 0,1 0 0,24 31 0,-30-44 0,-1-1 0,1 0 0,0 0 0,1-1 0,-1 1 0,0-1 0,1 0 0,0 0 0,0-1 0,0 1 0,0-1 0,0 0 0,0 0 0,1-1 0,-1 1 0,1-1 0,-1-1 0,1 1 0,-1-1 0,1 0 0,-1 0 0,1 0 0,-1-1 0,1 0 0,-1 0 0,11-4 0,-10 3 0,1 0 0,-1-1 0,0 0 0,1 0 0,-2-1 0,1 1 0,0-2 0,-1 1 0,0 0 0,1-1 0,-2 0 0,1 0 0,-1 0 0,0-1 0,0 0 0,0 0 0,-1 0 0,0 0 0,0 0 0,0 0 0,-1-1 0,0 0 0,0 1 0,-1-1 0,0 0 0,0 0 0,0 0 0,-1 1 0,0-1 0,-1 0 0,1 0 0,-1 0 0,-1 0 0,1 1 0,-1-1 0,0 0 0,-1 1 0,0 0 0,0-1 0,-7-10 0,4 9 0,0 0 0,-1 1 0,1 0 0,-2 0 0,1 1 0,-1-1 0,0 2 0,0-1 0,0 1 0,-1 1 0,0-1 0,0 1 0,0 1 0,-17-4 0,20 5 0,-1 1 0,0 0 0,0 0 0,-1 1 0,1 0 0,0 0 0,0 1 0,0 0 0,0 0 0,0 1 0,1 0 0,-1 0 0,0 0 0,1 1 0,-1 0 0,1 1 0,0-1 0,0 1 0,0 0 0,1 0 0,-6 6 0,3-2-136,2 0-1,-1 0 1,1 1-1,0 0 1,1 0-1,0 0 1,0 1-1,1 0 0,-4 12 1,0 8-6690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2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24575,'4'29'0,"11"182"0,-15-217 27,1 0-1,0 0 0,0 0 0,0 0 1,1 0-1,0 1 0,0-1 0,0 0 1,1 1-1,0-1 0,0 1 0,4-5 1,1-1-369,0 2 1,1-1 0,0 1-1,18-13 1,-11 10-6485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3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24575,'0'0'0,"0"0"0,0 0 0,0 0 0,0 1 0,0 3 0,0 5 0,0 5 0,0 8 0,0 4 0,1 2 0,1 0 0,-1-4 0,0-4 0,0-6-8191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29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107 150 24575,'0'0'0,"0"0"0,0 0 0,0 0 0,0 0 0,1 8 0,24 265 0,-15-135 0,6 203 0,-15-339 0,-1-1 0,1 0 0,0 0 0,0 1 0,-1-1 0,1 0 0,0 0 0,0 0 0,0 0 0,0 0 0,0 0 0,0 0 0,1 0 0,-1 0 0,0 0 0,0-1 0,1 1 0,-1-1 0,0 1 0,1-1 0,-1 1 0,0-1 0,1 0 0,2 1 0,42 8 0,-42-9 0,76 7 0,138-5 0,-108-4 0,860 2 0,-969 0 0,0-1 0,0 1 0,0-1 0,0 1 0,0-1 0,0 1 0,0-1 0,0 0 0,0 1 0,0-1 0,-1 0 0,1 0 0,0 1 0,0-1 0,-1 0 0,1 0 0,-1 0 0,1 0 0,-1 0 0,1 0 0,0-2 0,8-23 0,-8 24 0,4-24 0,-1-1 0,0 0 0,-2 0 0,-4-54 0,2 49 0,-8-85 0,-41-207 0,16 135 0,33 186 0,0 1 0,-1-1 0,1 1 0,-1 0 0,0-1 0,1 1 0,-1 0 0,0-1 0,0 1 0,0 0 0,-1 0 0,1 0 0,-1 0 0,1 0 0,-1 0 0,1 0 0,-4-2 0,2 3 0,0-1 0,-1 1 0,1 0 0,-1 0 0,1 0 0,-1 0 0,1 0 0,-1 1 0,1 0 0,-1-1 0,-5 2 0,-90 4 0,-155 30 0,204-27 0,-138 24 0,-186 28 0,0-28 0,340-32-455,-1-1 0,-39-6 0,57 4-6371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3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64 24575,'0'0'0,"0"0"0,-10-13 0,8 11 0,-1 0 0,0 0 0,0 0 0,1 0 0,-1 1 0,0-1 0,0 1 0,-1 0 0,1 0 0,0 0 0,0 0 0,-6 0 0,8 1 0,-1 0 0,1 0 0,0 0 0,-1 0 0,1 1 0,0-1 0,0 0 0,-1 1 0,1-1 0,0 1 0,0-1 0,-1 1 0,1 0 0,0-1 0,0 1 0,0 0 0,0 0 0,0 0 0,0 0 0,0 0 0,0 0 0,0 0 0,1 0 0,-1 0 0,0 1 0,1-1 0,-1 0 0,1 0 0,-1 1 0,1-1 0,0 0 0,-1 0 0,1 2 0,-1 1 0,1 0 0,0 1 0,0-1 0,0 0 0,0 0 0,1 0 0,-1 0 0,1 0 0,0 0 0,0-1 0,1 1 0,2 6 0,-4-9 0,1 0 0,-1 0 0,1 0 0,-1 0 0,1 0 0,0 0 0,-1 0 0,1-1 0,0 1 0,0 0 0,0 0 0,0-1 0,0 1 0,0 0 0,0-1 0,0 1 0,0-1 0,0 1 0,0-1 0,0 0 0,0 1 0,0-1 0,1 0 0,-1 0 0,0 0 0,0 0 0,0 0 0,0 0 0,0 0 0,1 0 0,-1 0 0,0 0 0,0-1 0,0 1 0,0 0 0,0-1 0,0 1 0,0-1 0,0 0 0,0 1 0,0-1 0,0 0 0,0 1 0,0-1 0,0 0 0,0 0 0,0-1 0,5-4 0,-1 0 0,0-1 0,0 0 0,-1 0 0,0 0 0,0-1 0,-1 1 0,0-1 0,0 0 0,-1 0 0,0 0 0,0 0 0,-1-1 0,1-10 0,-2 33 0,0-1 0,5 24 0,-1 5 0,-1-13 0,2 33 0,-2 0 0,-10 116 0,6-172 0,0 0 0,0 0 0,-1 0 0,1 0 0,-1-1 0,-1 1 0,1-1 0,-1 1 0,0-1 0,0 0 0,-7 9 0,8-12 0,0 0 0,-1 0 0,1 0 0,-1 0 0,0 0 0,0-1 0,1 1 0,-1-1 0,0 0 0,0 0 0,0 0 0,0 0 0,0-1 0,-1 1 0,1-1 0,0 1 0,0-1 0,0 0 0,-1-1 0,1 1 0,0 0 0,0-1 0,-5-1 0,-1-1 0,1 0 0,0 0 0,0 0 0,0-1 0,1-1 0,-1 1 0,1-1 0,0 0 0,0-1 0,1 0 0,-1 0 0,1 0 0,1-1 0,-7-8 0,10 12 0,-1-1 0,1 1 0,0-1 0,1 1 0,-1-1 0,0 0 0,1 0 0,0 0 0,0 0 0,0 0 0,1 0 0,-1 0 0,1 0 0,0 0 0,0 0 0,0 0 0,1 0 0,-1 0 0,1 0 0,0 0 0,0 0 0,1 0 0,-1 0 0,1 0 0,0 1 0,0-1 0,0 1 0,0-1 0,0 1 0,1 0 0,0 0 0,3-3 0,13-10-227,1 0-1,1 1 1,0 2-1,1 0 1,33-13-1,-17 8-6598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24575,'0'0'0,"0"1"0,0 3 0,-1 5 0,0 6 0,1 8 0,1 3 0,0 1 0,2-2 0,1-4 0,2-4 0,1-5 0,2-5 0,1-3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5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24575,'0'0'0,"0"0"0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5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24575,'4'20'0,"-3"-12"0,8 41 0,-2-11 0,-2-1 0,2 46 0,-7-101 0,2 0 0,4-28 0,-5 40 0,0 0 0,1 0 0,0 0 0,0 1 0,0-1 0,0 1 0,1-1 0,0 1 0,0 0 0,1 0 0,-1 0 0,1 0 0,4-4 0,-7 8 0,0 1 0,0-1 0,0 0 0,0 1 0,0-1 0,0 1 0,0-1 0,0 1 0,0-1 0,1 1 0,-1 0 0,0 0 0,0-1 0,0 1 0,0 0 0,0 0 0,1 0 0,-1 0 0,0 0 0,0 1 0,0-1 0,1 0 0,1 1 0,-1 0 0,0 0 0,0 1 0,-1-1 0,1 0 0,0 1 0,0-1 0,-1 1 0,1-1 0,2 4 0,2 3 0,-1 1 0,1 0 0,6 17 0,-4-6-682,8 33-1,-11-35-6143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153 485 24575,'-23'-16'0,"20"14"0,-1 1 0,0-1 0,0 1 0,0 0 0,0 0 0,0 0 0,0 1 0,0-1 0,0 1 0,-1 0 0,1 0 0,0 0 0,0 1 0,0-1 0,0 1 0,0 0 0,0 0 0,0 1 0,0-1 0,0 1 0,-4 3 0,5-3 0,0 0 0,0 1 0,0 0 0,1 0 0,-1 0 0,1 0 0,-1 0 0,1 0 0,0 0 0,0 1 0,1-1 0,-1 1 0,1 0 0,0-1 0,0 1 0,0 0 0,0 0 0,0 0 0,1-1 0,0 1 0,0 0 0,1 7 0,-1-7 0,0-1 0,1 1 0,-1-1 0,1 1 0,0-1 0,0 1 0,0-1 0,1 1 0,-1-1 0,1 0 0,0 0 0,0 0 0,0 0 0,0 0 0,1 0 0,-1 0 0,1-1 0,-1 1 0,1-1 0,5 3 0,-5-3 0,0-1 0,0 0 0,0 0 0,0 0 0,0 0 0,0 0 0,0-1 0,0 1 0,1-1 0,-1 0 0,0 0 0,0 0 0,0 0 0,1-1 0,-1 0 0,0 1 0,0-1 0,0 0 0,0 0 0,0-1 0,0 1 0,0 0 0,4-4 0,-2 1 0,1 0 0,-1-1 0,0 0 0,0 0 0,0 0 0,-1 0 0,0-1 0,6-9 0,-8 11 0,1-1 0,-1 1 0,0 0 0,-1-1 0,1 1 0,-1-1 0,0 0 0,0 1 0,0-1 0,-1 0 0,1 0 0,-1 0 0,-1-6 0,-2 44 0,3-24 0,1 1 0,1-1 0,0 1 0,0-1 0,0 0 0,5 10 0,-7-17 0,1 0 0,0-1 0,-1 1 0,1-1 0,0 1 0,0 0 0,0-1 0,0 0 0,0 1 0,0-1 0,0 0 0,1 1 0,-1-1 0,0 0 0,1 0 0,-1 0 0,1 0 0,-1 0 0,1-1 0,-1 1 0,1 0 0,0-1 0,-1 1 0,1-1 0,0 0 0,-1 1 0,1-1 0,0 0 0,0 0 0,-1 0 0,1 0 0,0 0 0,0-1 0,-1 1 0,1 0 0,0-1 0,-1 1 0,1-1 0,0 0 0,-1 0 0,3 0 0,2-4 0,1 0 0,0 0 0,-1 0 0,0-1 0,0 1 0,-1-1 0,1-1 0,-1 1 0,-1-1 0,1 0 0,-1 0 0,0 0 0,3-10 0,3-8 0,-2 0 0,11-45 0,-12 34 0,-1-1 0,-1 1 0,-2-1 0,-2 0 0,-1 0 0,-2 0 0,-2 0 0,-9-44 0,12 78 0,0 0 0,0-1 0,0 1 0,0 0 0,0 0 0,-1 0 0,0 0 0,-3-6 0,4 9 0,1 0 0,0 0 0,0-1 0,0 1 0,-1 0 0,1 0 0,0 0 0,-1-1 0,1 1 0,0 0 0,0 0 0,-1 0 0,1 0 0,0 0 0,-1 0 0,1 0 0,0 0 0,-1 0 0,1 0 0,0 0 0,-1 0 0,1 0 0,0 0 0,-1 0 0,1 0 0,0 0 0,0 0 0,-1 0 0,1 0 0,0 0 0,-1 1 0,1-1 0,-1 0 0,0 2 0,0-1 0,0 0 0,0 1 0,0-1 0,0 1 0,0 0 0,0-1 0,0 1 0,1 0 0,-2 2 0,-5 22 0,1 0 0,1 1 0,1-1 0,-1 39 0,7 110 0,0-138-455,2 0 0,11 51 0,-8-59-6371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29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24575,'0'0'0,"0"2"0,4 10 0,3 19 0,2 16 0,2 13 0,-2 11 0,-3 4 0,-1-2 0,-2-7 0,-3-10 0,-1-12 0,0-15-8191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0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24575,'1'-2'0,"0"0"0,-1-1 0,1 1 0,0 0 0,0-1 0,0 1 0,0 0 0,0 0 0,1 0 0,-1 0 0,1 0 0,2-2 0,22-20 0,-24 22 0,0 0 0,1 1 0,-1-1 0,1 1 0,-1 0 0,1-1 0,-1 1 0,1 1 0,0-1 0,0 0 0,0 1 0,-1-1 0,1 1 0,0 0 0,0 0 0,0 0 0,0 0 0,0 0 0,-1 1 0,1-1 0,4 2 0,-5 0 0,0-1 0,1 0 0,-1 0 0,0 1 0,0 0 0,0-1 0,0 1 0,0 0 0,-1 0 0,1 0 0,0 0 0,-1 0 0,0 0 0,1 1 0,-1-1 0,0 0 0,0 1 0,0-1 0,-1 1 0,1-1 0,0 1 0,-1-1 0,1 6 0,-1 0 0,0 0 0,-1 0 0,0 0 0,0 0 0,0-1 0,-1 1 0,0 0 0,-6 13 0,6-16 0,-1 0 0,1 0 0,-1 0 0,0 0 0,0-1 0,0 1 0,-1-1 0,0 0 0,0 0 0,0 0 0,0-1 0,0 1 0,-8 4 0,5-6-1365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0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24575,'1'1'0,"0"0"0,0 0 0,0 0 0,0 1 0,0-1 0,0 0 0,-1 0 0,1 1 0,0-1 0,-1 0 0,1 3 0,0-1 0,26 65 0,27 112 0,-56-197 0,0-1 0,1 0 0,1 1 0,1-1 0,0 0 0,4-17 0,-3 27-114,-1 0 1,1 1-1,0-1 0,1 1 0,0 0 1,0 0-1,1 0 0,-1 0 0,2 0 1,-1 1-1,9-10 0,-4 7-6712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66 24575,'1'0'0,"0"0"0,0 0 0,0 0 0,0 0 0,0-1 0,0 1 0,0 0 0,0-1 0,0 1 0,0 0 0,0-1 0,0 0 0,0 1 0,-1-1 0,1 1 0,0-1 0,0 0 0,0-1 0,15-13 0,-5-11 0,-11 13 0,0 13 0,-1 0 0,1-1 0,0 1 0,0 0 0,-1 0 0,1 0 0,0-1 0,-1 1 0,1 0 0,-1 0 0,1 0 0,0 0 0,-1-1 0,1 1 0,-1 0 0,1 0 0,0 0 0,-1 0 0,1 0 0,0 0 0,-1 0 0,1 0 0,-1 0 0,1 0 0,0 1 0,-1-1 0,1 0 0,-1 0 0,1 0 0,-1 1 0,-2 0 0,1 1 0,-1-1 0,1 1 0,-1 0 0,1 0 0,0 0 0,0 0 0,0 0 0,0 1 0,0-1 0,0 1 0,1-1 0,-1 1 0,1 0 0,0-1 0,0 1 0,0 0 0,0 0 0,-1 5 0,0 2 0,0 1 0,0-1 0,1 1 0,0 13 0,1-19 23,0-1 0,1 0 0,-1 1-1,1-1 1,0 0 0,0 1 0,0-1-1,1 0 1,-1 0 0,1 0 0,0 0-1,1 0 1,-1-1 0,3 5 0,-3-6-105,1 0 1,-1 0 0,0 0 0,1 0-1,-1-1 1,1 1 0,0-1-1,0 1 1,-1-1 0,1 0 0,0 0-1,0 0 1,0 0 0,0-1 0,0 1-1,0-1 1,0 0 0,1 0 0,-1 0-1,4-1 1,8-1-6745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6:16.04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625.38965"/>
      <inkml:brushProperty name="anchorY" value="-7613.93457"/>
      <inkml:brushProperty name="scaleFactor" value="0.5"/>
    </inkml:brush>
  </inkml:definitions>
  <inkml:trace contextRef="#ctx0" brushRef="#br0">1322 47 24575,'0'0'0,"-60"29"0,-56 28 0,-19 18 0,-13 17 0,-3 12 0,6 11 0,12 9 0,13 7 0,16 5 0,17-5 0,23-10 0,49-89 0,-12 41 0,23-57 0,0 0 0,1 0 0,-2 24 0,5-33 0,0 0 0,1 0 0,0 0 0,0 0 0,0-1 0,1 1 0,-1 0 0,5 8 0,-2-10 0,-1-1 0,0 1 0,0 0 0,1-1 0,-1 0 0,1 0 0,0 0 0,0 0 0,1 0 0,7 4 0,-1-4 0,-2 0 0,1 0 0,1 0 0,-1-1 0,0-1 0,19 3 0,-2-5 0,-1 0 0,0 0 0,29-6 0,-2-3 0,65-20 0,74-42 0,7-26 0,-5-17 0,-14-9 0,-23-3 0,-26 1 0,-29 6 0,-81 90 0,30-55 0,-41 64 0,-1 0 0,-1-1 0,7-26 0,-11 31 0,-2 1 0,1-1 0,-2 1 0,0-27 0,-2 28 0,-1 0 0,0 1 0,-1-1 0,0 0 0,-7-16 0,2 15 0,1 0 0,-1 1 0,0-1 0,-18-21 0,12 21 0,0-1 0,-2 1 0,-28-22 0,25 28 0,0-2 0,-1 1 0,0 1 0,-27-8 0,17 12 0,1-1 0,0 2 0,-53-1 0,40 0 0,-69 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3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24575,'0'0'0,"1"0"0,4 0 0,5 1 0,9 0 0,9 2 0,9 0 0,5-1 0,-1 0 0,-9-1-8191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24575,'0'0'0,"0"0"0,3-1 0,2 0 0,3-1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3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24575,'1'0'0,"0"6"0,2 10 0,2 16 0,1 17 0,1 13 0,2 7 0,1 1 0,0-5 0,0-8 0,0-10 0,1-11 0,1-11 0,1-9 0,3-9 0,2-10 0,0-5 0,-3-2-8191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24575,'0'0'0,"0"0"0,2 0 0,3-1 0,5 0 0,7-2 0,4-1 0,5-4 0,1 0 0,0 0 0,-4 1 0,-5 2-8191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4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40 24575,'12'80'0,"-11"-12"0,-13-97 0,11 23-57,0-1 0,1 1 1,0-1-1,0 1 0,0-1 0,1 1 0,-1-1 0,2 1 0,-1-1 0,1 1 0,0 0 1,0 0-1,1 0 0,0 0 0,0 0 0,0 0 0,1 1 0,-1 0 0,1-1 1,1 1-1,-1 1 0,1-1 0,7-5 0,2-1-6769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9 24575,'-1'-1'0,"-1"0"0,1 0 0,-1 0 0,0 1 0,1-1 0,-1 0 0,0 1 0,0-1 0,1 1 0,-1-1 0,0 1 0,-3 0 0,1 0 0,0 0 0,0 0 0,0 1 0,0 0 0,0 0 0,0 0 0,0 0 0,0 1 0,0-1 0,0 1 0,1 0 0,-1 0 0,1 0 0,0 1 0,-1-1 0,1 1 0,0 0 0,0 0 0,1 0 0,-1 0 0,1 0 0,-5 7 0,1 0 0,1-1 0,0 1 0,0 0 0,1 1 0,0-1 0,1 1 0,-3 13 0,5-20 0,1-1 0,-1 0 0,1 1 0,0-1 0,0 1 0,0-1 0,1 1 0,-1-1 0,1 1 0,0-1 0,-1 0 0,2 1 0,1 4 0,-2-7 0,0 0 0,0 0 0,0 0 0,0 0 0,0 0 0,0 0 0,0 0 0,0 0 0,1 0 0,-1-1 0,0 1 0,1-1 0,-1 1 0,0-1 0,1 1 0,-1-1 0,0 0 0,1 1 0,-1-1 0,1 0 0,-1 0 0,1 0 0,-1 0 0,1 0 0,-1-1 0,0 1 0,1 0 0,-1-1 0,1 1 0,-1-1 0,0 1 0,1-1 0,-1 0 0,2-1 0,4-2 0,1-1 0,-1 0 0,0 0 0,-1-1 0,1 0 0,-1 0 0,0 0 0,-1-1 0,0 0 0,0 0 0,0-1 0,-1 1 0,0-1 0,0 0 0,-1 0 0,0 0 0,0-1 0,-1 1 0,2-12 0,-6 41 101,0-7-33,1 0 0,1 24 0,0-35-156,0 0 0,1 0 0,-1 0 0,1 0 0,0 1 0,0-1 0,0 0 1,0-1-1,0 1 0,1 0 0,-1 0 0,1 0 0,0-1 0,0 1 0,0-1 1,0 1-1,0-1 0,3 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5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24575,'0'0'0,"0"1"0,1 3 0,0 5 0,1 7 0,2 5 0,1 4 0,2 3 0,2-1 0,1-1 0,1-2 0,0-5 0,-1-4 0,-1-4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24575,'0'0'0,"0"0"0,0 0 0,0 0 0,0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24575,'16'153'0,"-14"-141"0,-3-26 0,1 0 0,0 1 0,4-26 0,-4 35 0,1 1 0,0 0 0,-1 0 0,1-1 0,0 1 0,1 0 0,-1 0 0,1 0 0,-1 0 0,1 1 0,0-1 0,0 0 0,0 1 0,0-1 0,0 1 0,1-1 0,-1 1 0,1 0 0,-1 0 0,1 0 0,0 1 0,3-2 0,-4 2 9,-1 1 0,1-1 0,0 1 0,-1 0 0,1-1 0,0 1 0,0 0 0,-1 0 0,1 0 0,0 1 0,0-1 0,-1 0 0,1 1 0,0-1 0,-1 1 0,1-1 0,-1 1 0,3 1 0,-1 0 12,1 0 1,-1 1-1,0 0 0,0-1 1,0 1-1,0 0 0,3 6 1,1 2-449,0 0 0,-1 0 1,9 24-1,-10-21-6399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6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24575,'4'-1'0,"1"1"0,-1-1 0,0 0 0,0-1 0,0 1 0,0-1 0,0 1 0,-1-1 0,1 0 0,0-1 0,-1 1 0,7-6 0,-3 2 0,0-1 0,-1 0 0,0 0 0,10-13 0,-16 19 0,1 0 0,0 0 0,0 0 0,0-1 0,-1 1 0,1 0 0,-1 0 0,1-1 0,-1 1 0,0 0 0,1-1 0,-1 1 0,0 0 0,0-1 0,0 1 0,0-1 0,0 1 0,0 0 0,0-1 0,0 1 0,-1-1 0,1 1 0,0 0 0,-1 0 0,1-1 0,-1 1 0,0 0 0,1 0 0,-1-1 0,0 1 0,0 0 0,0 0 0,-1-1 0,1 1 0,0 1 0,0-1 0,0 1 0,-1-1 0,1 1 0,0 0 0,0 0 0,-1-1 0,1 1 0,0 0 0,-1 0 0,1 0 0,0 0 0,0 0 0,-1 1 0,1-1 0,0 0 0,0 1 0,-1-1 0,1 1 0,0-1 0,0 1 0,0-1 0,0 1 0,0 0 0,0 0 0,0-1 0,0 1 0,0 0 0,0 0 0,0 0 0,0 0 0,1 0 0,-1 0 0,0 0 0,0 2 0,-3 3 0,1 1 0,-1 0 0,1 1 0,1-1 0,-1 0 0,1 1 0,1 0 0,-1-1 0,1 1 0,0 0 0,1-1 0,0 1 0,0 0 0,1 0 0,0 0 0,2 7 0,-2-10 0,1 0 0,-1 0 0,1 0 0,0 0 0,0-1 0,1 1 0,-1-1 0,1 1 0,0-1 0,0 0 0,5 4 0,-5-5 0,0-1 0,0 0 0,0 0 0,0 0 0,0 0 0,1 0 0,-1-1 0,1 1 0,-1-1 0,1 0 0,-1 0 0,1 0 0,0-1 0,-1 1 0,1-1 0,7 0 0,-7-1-85,0 1 0,-1-1-1,1 0 1,0 0 0,0 0-1,0 0 1,0-1 0,-1 1-1,1-1 1,-1 0 0,1 0-1,-1-1 1,0 1 0,0-1-1,5-5 1,1-2-6741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207 303 24575,'-17'-13'0,"12"11"0,0 0 0,0 1 0,0-1 0,0 1 0,-1 1 0,1-1 0,0 1 0,-1 0 0,1 0 0,0 0 0,-1 1 0,1 0 0,0 0 0,0 0 0,-1 1 0,1-1 0,0 1 0,1 0 0,-1 1 0,0-1 0,1 1 0,-1 0 0,-7 7 0,7-6 0,0 1 0,0 0 0,0 0 0,0 1 0,1-1 0,0 1 0,0 0 0,1 0 0,-1 1 0,2-1 0,-1 1 0,0-1 0,1 1 0,0 0 0,1 0 0,0 0 0,-1 11 0,2-15 0,0-1 0,0 1 0,0-1 0,1 0 0,-1 0 0,0 1 0,1-1 0,0 0 0,0 0 0,0 1 0,0-1 0,0 0 0,2 3 0,-2-4 0,0 0 0,0 0 0,0 0 0,0 0 0,0 0 0,0-1 0,0 1 0,0 0 0,1-1 0,-1 1 0,0-1 0,1 1 0,-1-1 0,0 1 0,0-1 0,1 0 0,-1 0 0,2 0 0,0 0 0,1 0 0,-1-1 0,0 0 0,1 0 0,-1 0 0,0 0 0,0 0 0,0-1 0,0 1 0,0-1 0,0 0 0,0 0 0,-1 0 0,1 0 0,0 0 0,-1 0 0,4-5 0,2-4 0,-1-1 0,0 0 0,-1 0 0,0 0 0,-1-1 0,0 0 0,-1 0 0,-1 0 0,0 0 0,0-1 0,0-18 0,-1-12 0,-1 1 0,-7-54 0,-6 3 0,22 187 0,-2-10 0,-6-66 12,21 126 314,-17-115-894,1 1 1,21 51-1,-20-63-6258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38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24575,'0'0'0,"0"0"0,0 0 0,0 1 0,0 4 0,0 6 0,0 9 0,-2 11 0,1 7 0,-1 9 0,1 5 0,0 4 0,0-5 0,1-11-8191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39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24575,'1'3'0,"0"-1"0,0 1 0,-1 0 0,1-1 0,-1 1 0,1 0 0,-1-1 0,0 1 0,-1 4 0,2 3 0,10 142 0,1-204 0,-7 20 0,-2 5 0,2 0 0,1 0 0,15-43 0,-21 68 0,1-1 0,0 1 0,0 0 0,0 0 0,0 0 0,1 0 0,-1 1 0,1-1 0,-1 0 0,1 0 0,-1 1 0,1-1 0,0 1 0,3-3 0,-4 4 0,0 0 0,0 0 0,1-1 0,-1 1 0,0 0 0,0 0 0,0 0 0,1 0 0,-1 1 0,0-1 0,0 0 0,0 0 0,0 1 0,0-1 0,1 1 0,-1-1 0,0 1 0,0-1 0,0 1 0,0 0 0,0-1 0,0 1 0,-1 0 0,1 0 0,0 0 0,0-1 0,0 1 0,-1 0 0,2 2 0,6 9 0,0 0 0,0 0 0,-1 1 0,-1 0 0,7 19 0,18 75 0,-25-85 0,-4-21 0,-1-5 0,2-14 0,2-25 0,-4 29 0,0-1 0,0 1 0,1-1 0,1 1 0,5-16 0,-8 30 0,0-1 0,0 0 0,0 1 0,0-1 0,1 1 0,-1-1 0,0 0 0,0 1 0,1-1 0,-1 1 0,1-1 0,-1 0 0,0 1 0,1-1 0,-1 1 0,1 0 0,-1-1 0,1 1 0,-1-1 0,1 1 0,0 0 0,-1-1 0,1 1 0,-1 0 0,1 0 0,0-1 0,-1 1 0,1 0 0,1 0 0,-1 0 0,0 1 0,0-1 0,0 1 0,0-1 0,0 1 0,0-1 0,0 1 0,0 0 0,0 0 0,0-1 0,0 1 0,0 0 0,0 0 0,1 2 0,3 4 0,0 1 0,8 17 0,26 82 0,-39-129 0,0 5 0,0 1 0,1-1 0,1 1 0,1 0 0,0 0 0,6-20 0,-9 36 0,1-1 0,-1 0 0,0 0 0,0 0 0,1 1 0,-1-1 0,0 0 0,1 0 0,-1 1 0,1-1 0,-1 0 0,1 1 0,-1-1 0,1 0 0,-1 1 0,1-1 0,0 1 0,-1-1 0,1 1 0,0-1 0,0 1 0,-1-1 0,1 1 0,0 0 0,0 0 0,0-1 0,-1 1 0,1 0 0,0 0 0,0 0 0,0 0 0,0 0 0,-1 0 0,1 0 0,0 0 0,0 0 0,0 0 0,0 0 0,-1 1 0,1-1 0,0 0 0,0 0 0,0 1 0,-1-1 0,1 1 0,0-1 0,-1 1 0,1-1 0,0 1 0,-1-1 0,1 1 0,0 1 0,5 3 0,-1 1 0,0 0 0,-1 0 0,6 10 0,36 71-1365,-36-64-5461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24575,'36'10'0,"-30"-11"0,-1 0 0,0 0 0,0 0 0,0-1 0,1 0 0,-1 0 0,-1 0 0,1-1 0,0 1 0,-1-1 0,1 0 0,-1-1 0,0 1 0,0-1 0,0 0 0,3-4 0,-4 5 0,-1 1 0,0 0 0,0-1 0,0 0 0,0 1 0,-1-1 0,1 0 0,-1 0 0,1 0 0,-1 0 0,0 0 0,0 0 0,-1-1 0,1 1 0,0 0 0,-1 0 0,0-1 0,0 1 0,0 0 0,0 0 0,-1-1 0,1 1 0,-1 0 0,0 0 0,0 0 0,0-1 0,-2-4 0,2 7 8,0 0 1,0-1-1,0 1 0,0-1 0,0 1 0,0 0 0,0 0 0,-1 0 0,1 0 1,0 0-1,-1 0 0,1 0 0,0 0 0,-1 0 0,1 0 0,-1 1 0,0-1 1,1 1-1,-1-1 0,1 1 0,-1 0 0,0-1 0,1 1 0,-1 0 0,0 0 1,1 0-1,-1 0 0,0 1 0,1-1 0,-1 0 0,0 1 0,1-1 0,-1 1 1,1 0-1,-1-1 0,1 1 0,-1 0 0,1 0 0,-1 0 0,1 0 0,-2 2 1,-2 0-165,1 1 1,-1 0 0,1 1 0,0-1 0,1 1 0,-1 0 0,1 0-1,0 0 1,0 0 0,-3 9 0,2-1-6671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1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99 540 24575,'-18'-8'0,"15"7"0,0 1 0,0 0 0,0 0 0,0 0 0,0 0 0,0 0 0,0 1 0,0-1 0,0 1 0,0 0 0,0 0 0,0 0 0,1 1 0,-1-1 0,0 0 0,1 1 0,-1 0 0,1 0 0,-1 0 0,1 0 0,0 0 0,0 0 0,0 0 0,0 1 0,0-1 0,1 1 0,-1-1 0,1 1 0,-1 0 0,1 0 0,0-1 0,0 1 0,0 0 0,1 0 0,-1 0 0,1 0 0,-1 0 0,1 0 0,0 0 0,0 1 0,0-1 0,1 4 0,-1-7 0,0 1 0,1 0 0,-1-1 0,0 1 0,0 0 0,0-1 0,0 1 0,1 0 0,-1-1 0,0 1 0,0 0 0,1-1 0,-1 1 0,1-1 0,-1 1 0,0-1 0,1 1 0,-1-1 0,1 1 0,-1-1 0,1 1 0,0-1 0,-1 0 0,1 1 0,-1-1 0,1 0 0,0 1 0,-1-1 0,1 0 0,0 0 0,1 0 0,-1 0 0,0-1 0,1 1 0,-1 0 0,0-1 0,1 0 0,-1 1 0,0-1 0,0 0 0,0 1 0,0-1 0,0 0 0,0 0 0,1-1 0,4-4 0,-1 0 0,0-1 0,0 1 0,4-11 0,2-7 0,-1-1 0,-2 0 0,0-1 0,-2 0 0,-1 0 0,3-40 0,-5-161 0,-4 195 0,-1 21 0,1 18 0,0 94 0,22 186 0,-19-272 0,-1-4 0,0 1 0,1-1 0,0 0 0,1 0 0,0 0 0,1 0 0,0 0 0,8 12 0,-12-21 0,1-1 0,0 1 0,1-1 0,-1 0 0,0 1 0,0-1 0,1 0 0,-1 0 0,0 0 0,1 0 0,-1 0 0,1 0 0,-1 0 0,1-1 0,0 1 0,-1-1 0,1 1 0,0-1 0,-1 1 0,1-1 0,0 0 0,0 0 0,-1 0 0,1 0 0,0 0 0,0 0 0,-1 0 0,1-1 0,0 1 0,0-1 0,-1 1 0,1-1 0,-1 0 0,1 1 0,0-1 0,-1 0 0,0 0 0,3-2 0,3-2 0,0-1 0,0 1 0,-1-1 0,1-1 0,-1 1 0,6-10 0,-4 4 0,1-1 0,-1-1 0,7-17 0,-12 25 0,-1-1 0,0 1 0,0-1 0,0 1 0,-1-1 0,0 0 0,0 0 0,-1 1 0,0-14 0,0 19 0,0 0 0,0 0 0,-1 0 0,1 1 0,0-1 0,0 0 0,0 0 0,-1 0 0,1 0 0,-1 1 0,1-1 0,0 0 0,-1 0 0,1 1 0,-1-1 0,-1-1 0,2 2 0,0 0 0,-1 0 0,1 0 0,-1-1 0,1 1 0,-1 0 0,1 0 0,0 0 0,-1 0 0,1 0 0,-1 0 0,1 0 0,-1 0 0,1 0 0,-1 0 0,1 0 0,0 0 0,-1 1 0,1-1 0,-1 0 0,1 0 0,0 0 0,-1 1 0,-2 0 0,1 1 0,0 0 0,0-1 0,0 1 0,0 0 0,0 0 0,1 1 0,-1-1 0,-1 3 0,-3 6 0,0 1 0,1-1 0,0 1 0,-3 15 0,6-20 0,0-1 0,1 1 0,0 1 0,0-1 0,1 0 0,0 0 0,0 0 0,1 0 0,1 8 0,-2-14 0,0 0 0,1 0 0,-1 0 0,0 0 0,1 0 0,-1 0 0,1 0 0,-1 0 0,1 0 0,-1 0 0,1 0 0,0 0 0,-1 0 0,1 0 0,0-1 0,0 1 0,0 0 0,0-1 0,0 1 0,0 0 0,0-1 0,0 1 0,0-1 0,0 1 0,0-1 0,0 0 0,0 0 0,0 1 0,0-1 0,0 0 0,0 0 0,1 0 0,-1 0 0,0 0 0,0 0 0,0 0 0,0-1 0,0 1 0,0 0 0,0-1 0,0 1 0,2-1 0,4-2 0,-1 0 0,0 0 0,-1-1 0,1 0 0,-1 0 0,7-5 0,5-8 0,-1-1 0,0 0 0,-2-1 0,0 0 0,-1-2 0,-1 1 0,-1-1 0,11-30 0,-9 16 0,-1-1 0,-2-1 0,-1 0 0,5-57 0,-13 88 0,0-4 0,0-1 0,0 0 0,-1 1 0,0-1 0,0 0 0,-2 1 0,1-1 0,-5-13 0,6 23 0,0 1 0,0-1 0,0 1 0,0-1 0,0 1 0,0-1 0,0 1 0,0-1 0,-1 1 0,1 0 0,0-1 0,0 1 0,-1-1 0,1 1 0,0 0 0,0-1 0,-1 1 0,1-1 0,0 1 0,-1 0 0,1-1 0,-1 1 0,1 0 0,0 0 0,-1-1 0,1 1 0,-1 0 0,1 0 0,-1 0 0,1 0 0,-1 0 0,1-1 0,-1 1 0,1 0 0,0 0 0,-1 0 0,1 0 0,-1 0 0,1 0 0,-1 1 0,1-1 0,-1 0 0,1 0 0,-1 0 0,1 0 0,-1 0 0,1 1 0,0-1 0,-1 0 0,1 0 0,-1 1 0,1-1 0,0 0 0,-1 1 0,1-1 0,0 0 0,-1 1 0,1-1 0,0 1 0,-1 0 0,-2 3 0,0 0 0,1 0 0,0 1 0,-1-1 0,-1 6 0,-6 22 0,2 0 0,0 0 0,3 1 0,-3 37 0,5 136 0,13-92-1365,-4-80-5461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4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64 24575,'5'26'0,"0"-6"0,1 0 0,12 30 0,-16-45 0,0 0 0,0 0 0,1-1 0,0 1 0,0 0 0,0-1 0,1 0 0,-1 0 0,1 0 0,0 0 0,0 0 0,1-1 0,-1 0 0,1 0 0,5 3 0,-8-5 0,1 0 0,0-1 0,-1 1 0,1-1 0,0 0 0,-1 1 0,1-1 0,0 0 0,0-1 0,-1 1 0,1 0 0,0-1 0,-1 1 0,1-1 0,-1 0 0,1 0 0,-1 0 0,1 0 0,-1-1 0,0 1 0,1-1 0,-1 1 0,0-1 0,0 0 0,0 1 0,0-1 0,0 0 0,-1-1 0,1 1 0,2-4 0,0-1 0,0 1 0,0-1 0,-1 0 0,0 0 0,0 0 0,-1-1 0,0 1 0,0-1 0,1-13 0,-2 16 0,-1 0 0,0 0 0,0-1 0,0 1 0,-1 0 0,0 0 0,0 0 0,0 0 0,-1 0 0,1 0 0,-1 0 0,0 0 0,-1 1 0,1-1 0,-1 1 0,0 0 0,0-1 0,0 1 0,-1 1 0,0-1 0,1 0 0,-1 1 0,0 0 0,-1 0 0,1 0 0,0 0 0,-1 1 0,0 0 0,1 0 0,-1 0 0,0 0 0,0 1 0,0-1 0,0 2 0,0-1 0,-1 0 0,1 1 0,0 0 0,0 0 0,0 1 0,0-1 0,-1 1 0,1 0 0,-5 2 0,4-1-80,-1 1 0,1-1-1,0 1 1,0 0 0,0 1-1,1 0 1,-1 0 0,1 0-1,0 0 1,0 1 0,1 0 0,-1 0-1,1 0 1,0 1 0,0-1-1,-3 7 1,-2 8-6746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4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24575,'0'0'0,"0"0"0,1 1 0,2 5 0,1 7 0,0 7 0,2 9 0,-2 4 0,0 0 0,0-3 0,-2-5 0,0-6 0,-1-5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5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24575,'17'-21'0,"-14"17"0,0-1 0,0 1 0,0 1 0,1-1 0,0 0 0,-1 1 0,1 0 0,1 0 0,-1 0 0,0 0 0,1 1 0,-1-1 0,8-2 0,-7 4 0,-1 0 0,1 0 0,0 0 0,-1 0 0,1 1 0,0 0 0,-1 0 0,1 0 0,0 0 0,-1 1 0,1 0 0,-1 0 0,1 0 0,-1 1 0,1-1 0,4 3 0,-7-2 0,1-1 0,-1 1 0,0 0 0,0-1 0,0 1 0,0 0 0,0 0 0,-1 0 0,1 0 0,-1 0 0,1 1 0,-1-1 0,0 0 0,0 1 0,0-1 0,0 1 0,0-1 0,0 1 0,-1 0 0,1-1 0,-1 1 0,0 0 0,0-1 0,0 1 0,0 0 0,0-1 0,-1 1 0,1 0 0,-2 3 0,0 2-62,-1-1 0,1 0 0,-2 0 0,1 0 0,-1 0 0,0-1 0,0 0 0,0 1 0,-1-1 0,0-1 0,0 1 0,-1-1-1,0 0 1,0 0 0,0 0 0,0-1 0,-1 0 0,1-1 0,-1 1 0,0-1 0,-12 4 0,7-5-6764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24575,'0'0'0,"1"0"0,0 0 0,2 0 0,3 2 0,6-1 0,5 2 0,4-1 0,2-1 0,1-1 0,-4 0 0,-4-1-8191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6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24575,'0'0'0,"0"0"0,0 3 0,2 4 0,-1 7 0,2 6 0,1 7 0,-1 3 0,0 2 0,-2-3 0,0-6 0,0-6 0,-1-5-8191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24575,'0'0'0,"0"0"0,2 0 0,2 0 0,5 0 0,5 0 0,4 0 0,4 0 0,2-1 0,1-1 0,-1-1 0,-5 1 0,-5-1-8191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24575,'0'0'0,"1"1"0,0 1 0,2 4 0,2 8 0,2 8 0,0 9 0,1 6 0,-1 2 0,-2-1 0,-1-7 0,-2-5 0,-1-8 0,0-6 0,-1-5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39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24575,'0'0'0,"2"0"0,3 0 0,7 0 0,10-2 0,11-1 0,11-1 0,6-2 0,3-1 0,-5 0 0,-11 1-8191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7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24575,'1'-1'0,"1"0"0,-1-1 0,1 1 0,-1 0 0,1 0 0,-1 0 0,1 0 0,0 0 0,0 0 0,0 0 0,-1 1 0,1-1 0,0 1 0,0-1 0,0 1 0,0 0 0,0-1 0,0 1 0,0 0 0,0 0 0,0 1 0,0-1 0,0 0 0,0 1 0,0-1 0,-1 1 0,1 0 0,0-1 0,0 1 0,0 0 0,-1 0 0,1 0 0,0 0 0,-1 1 0,3 1 0,-2-1 0,0 0 0,1 0 0,-1 1 0,0-1 0,-1 1 0,1-1 0,0 1 0,-1 0 0,0 0 0,1-1 0,-1 1 0,0 0 0,0 0 0,-1 0 0,1 0 0,-1 0 0,1 1 0,-1-1 0,0 0 0,0 0 0,-1 0 0,0 4 0,1-6 0,0 0 0,-1 0 0,1 0 0,0 0 0,-1 1 0,1-1 0,0 0 0,0 0 0,0 1 0,0-1 0,0 0 0,0 0 0,0 1 0,1-1 0,-1 0 0,1 2 0,0-2 0,0 0 0,0 0 0,0 0 0,0-1 0,0 1 0,0-1 0,1 1 0,-1 0 0,0-1 0,0 0 0,0 1 0,3-1 0,10 5 0,-12-4 0,1 0 0,-1 0 0,1 0 0,-1 0 0,0 0 0,0 1 0,1-1 0,-1 1 0,0 0 0,0-1 0,0 1 0,-1 0 0,1 0 0,0 0 0,-1 0 0,1 1 0,-1-1 0,0 0 0,2 4 0,-3-3 0,1 1 0,-1-1 0,1 1 0,-1 0 0,0-1 0,0 1 0,0-1 0,-1 1 0,0 0 0,1-1 0,-1 1 0,0-1 0,-3 6 0,0 1 0,-1-1 0,1 0 0,-2 0 0,1 0 0,-13 13 0,15-18 0,1-1 0,-1 0 0,-1 0 0,1 0 0,0 0 0,-1-1 0,0 1 0,0-1 0,1 0 0,-1 0 0,0 0 0,-1-1 0,1 1 0,0-1 0,0 0 0,-5 0 0,7-1-45,1 0-1,0 0 1,0 0-1,0 0 1,-1 0-1,1-1 1,0 1-1,0 0 1,0-1-1,-1 1 1,1-1-1,0 0 1,0 1-1,0-1 1,0 0-1,0 1 1,0-1-1,1 0 1,-1 0-1,0 0 1,0 0-1,0 0 1,1 0-1,-1 0 0,1 0 1,-1 0-1,1-1 1,-1 1-1,0-1 1,-2-10-6781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4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24575,'6'26'0,"0"-10"0,9 85 0,-6-27 0,-9-73 0,0-1 0,1 0 0,-1 1 0,0-1 0,1 1 0,-1-1 0,0 1 0,1-1 0,-1 0 0,1 1 0,-1-1 0,1 0 0,-1 1 0,1-1 0,-1 0 0,1 0 0,-1 0 0,1 1 0,-1-1 0,1 0 0,-1 0 0,1 0 0,-1 0 0,1 0 0,-1 0 0,1 0 0,-1 0 0,1 0 0,0 0 0,-1 0 0,1 0 0,0-1 0,25-4 0,-16 3 0,-3 1 0,1 0 0,-1 1 0,1-1 0,-1 2 0,0-1 0,9 3 0,-15-3 0,0 0 0,0 0 0,0 0 0,1 1 0,-1-1 0,0 1 0,0-1 0,0 1 0,0-1 0,0 1 0,0 0 0,0-1 0,0 1 0,0 0 0,0 0 0,0 0 0,-1-1 0,1 1 0,0 0 0,-1 0 0,1 0 0,0 1 0,-1-1 0,1 0 0,-1 0 0,0 0 0,1 0 0,-1 0 0,0 0 0,0 1 0,0-1 0,1 0 0,-1 0 0,-1 0 0,1 1 0,0-1 0,0 0 0,0 0 0,-1 0 0,1 1 0,0-1 0,-1 0 0,1 0 0,-1 0 0,-1 2 0,-3 6-97,0 0-1,-1-1 1,-1 1-1,1-1 1,-1-1-1,-1 1 1,1-1-1,-1-1 1,0 1-1,-1-1 1,0-1-1,1 1 0,-12 3 1,-2 2-6729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55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24575,'1'2'0,"0"-1"0,0 1 0,0-1 0,0 1 0,-1-1 0,1 1 0,0 0 0,-1 0 0,0-1 0,1 4 0,1 1 0,9 35 0,-1 0 0,-2 0 0,-2 1 0,-2 0 0,-1 62 0,-17-143 0,9 18 0,1-1 0,1 1 0,1-1 0,0-24 0,2 41 0,0 0 0,1 0 0,-1-1 0,1 1 0,0 0 0,1 0 0,-1 0 0,1 0 0,0 0 0,0 0 0,1 0 0,-1 0 0,1 1 0,0 0 0,0-1 0,0 1 0,1 0 0,0 0 0,0 1 0,0-1 0,0 1 0,7-5 0,-2 4-273,0 0 0,1 1 0,-1 0 0,16-3 0,4 2-6553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55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24575,'1'0'0,"5"-1"0,8 0 0,11-1 0,5 0 0,-3 1-8191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56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24575,'0'0'0,"0"0"0,0 0 0,0 1 0,0 1 0,0 4 0,-2 6 0,0 7 0,1 3 0,-2 1 0,1-1 0,0-4 0,0-5-8191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5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8:5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24575,'8'26'0,"1"10"0,-2-1 0,4 73 0,-11-117 0,2-71 0,-1 70 0,0-1 0,1 1 0,0 1 0,1-1 0,0 0 0,5-11 0,-7 20 0,-1 0 0,0 0 0,1 0 0,-1 0 0,1 0 0,-1 0 0,1 0 0,-1 0 0,1 0 0,0 1 0,0-1 0,-1 0 0,1 0 0,0 1 0,0-1 0,0 1 0,0-1 0,-1 1 0,1-1 0,0 1 0,0-1 0,0 1 0,0 0 0,2-1 0,-2 1 0,0 1 0,0-1 0,1 0 0,-1 1 0,0-1 0,0 1 0,0 0 0,0-1 0,0 1 0,0 0 0,0-1 0,0 1 0,0 0 0,-1 0 0,1 0 0,0 0 0,1 1 0,2 5 0,1 1 0,-1 0 0,0-1 0,3 13 0,0 2-341,-2-1 0,0 1-1,3 35 1,-7-36-6485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0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193 449 24575,'-4'-24'0,"0"17"0,1-1 0,-1 1 0,0 0 0,0 0 0,-1 1 0,0-1 0,0 1 0,0 0 0,-1 1 0,0-1 0,-7-4 0,11 8 0,0 0 0,0 1 0,0-1 0,-1 1 0,1 0 0,0 0 0,-1 0 0,1 0 0,-1 0 0,1 0 0,-1 1 0,1-1 0,-1 1 0,1-1 0,-1 1 0,0 0 0,1 0 0,-1 0 0,1 1 0,-1-1 0,0 1 0,1-1 0,-1 1 0,1 0 0,-1 0 0,1 0 0,0 0 0,-1 0 0,1 1 0,0-1 0,0 1 0,0-1 0,0 1 0,0 0 0,0 0 0,1 0 0,-3 3 0,-1 3 0,0 0 0,1 0 0,1 0 0,-1 1 0,1 0 0,0 0 0,1 0 0,0 0 0,1 0 0,0 0 0,0 0 0,1 1 0,0-1 0,1 0 0,0 0 0,0 0 0,1 0 0,5 16 0,-7-24 0,0 0 0,0-1 0,1 1 0,-1 0 0,0 0 0,1 0 0,-1-1 0,1 1 0,-1 0 0,1 0 0,-1-1 0,1 1 0,-1 0 0,1-1 0,0 1 0,-1-1 0,1 1 0,0-1 0,0 1 0,-1-1 0,1 1 0,0-1 0,0 0 0,0 1 0,0-1 0,-1 0 0,1 0 0,0 0 0,0 0 0,2 1 0,-1-2 0,0 0 0,-1 0 0,1 0 0,0 0 0,0 0 0,-1 0 0,1 0 0,0-1 0,-1 1 0,0 0 0,1-1 0,2-3 0,3-6 0,1 0 0,10-24 0,23-74 0,-37 137 0,-3-25 0,1 15 0,1-1 0,6 19 0,-8-32 0,0-1 0,0 1 0,1-1 0,-1 1 0,1-1 0,-1 0 0,1 0 0,0 0 0,0 0 0,1 0 0,-1 0 0,0-1 0,1 1 0,0-1 0,0 1 0,0-1 0,4 2 0,-5-3 0,1 0 0,-1-1 0,1 0 0,-1 1 0,0-1 0,1 0 0,-1 0 0,1 0 0,-1-1 0,0 1 0,1-1 0,-1 1 0,0-1 0,1 0 0,-1 0 0,0 0 0,0 0 0,0 0 0,0 0 0,0-1 0,0 1 0,0-1 0,3-2 0,2-3 0,0-1 0,0 1 0,-1-1 0,8-13 0,-3 3 0,-2 0 0,0-1 0,-1-1 0,-1 0 0,-1 0 0,-1 0 0,6-38 0,-9 32 0,0 1 0,-1-1 0,-2 0 0,-1 0 0,-9-50 0,9 68 0,-1-1 0,0 0 0,-5-9 0,8 16 0,-1 1 0,0-1 0,0 1 0,0-1 0,0 1 0,0 0 0,0-1 0,0 1 0,0 0 0,-1 0 0,-1-1 0,3 2 0,-1-1 0,1 1 0,-1 0 0,1 0 0,-1 0 0,0 0 0,1 0 0,-1 0 0,1 0 0,-1 0 0,1 0 0,-1 0 0,0 0 0,1 0 0,-1 0 0,1 0 0,-1 1 0,1-1 0,-1 0 0,1 0 0,-1 1 0,1-1 0,-1 0 0,1 1 0,-1-1 0,1 0 0,-1 1 0,1-1 0,0 1 0,-1-1 0,0 1 0,-2 4 0,1-1 0,-1 1 0,0-1 0,1 1 0,0 0 0,0 0 0,1-1 0,-1 1 0,1 1 0,-1 6 0,-2 56 0,4-56 0,-1 21-170,2 0-1,1 0 0,2 0 1,1 0-1,1 0 0,2-1 1,20 50-1,-15-54-6655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0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24575,'0'0'0,"0"1"0,0 2 0,1 6 0,2 13 0,2 12 0,0 9 0,1 5 0,1 0 0,-1-4 0,-1-6 0,-2-9 0,-1-7 0,0-8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4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24575,'0'0'0,"0"0"0,0 0 0,1 1 0,2 4 0,1 2 0,2 3 0,1 4 0,0 4 0,0 5 0,-2 1 0,-1 1 0,0 0 0,-2-3 0,0-6-8191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04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24575,'0'0'0,"2"0"0,3-1 0,6-1 0,10-1 0,4-1 0,-1 1-8191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05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24575,'1'0'0,"2"-1"0,6 0 0,7-2 0,8-2 0,6-1 0,4-2 0,-3 0 0,-5 2-8191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0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24575,'0'0'0,"1"1"0,0 4 0,1 3 0,1 3 0,1 0 0,0 1 0,-1-2-8191</inkml:trace>
  <inkml:trace contextRef="#ctx0" brushRef="#br0" timeOffset="1">1 0 24575,'0'0'0,"0"0"0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06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24575,'0'0'0,"1"0"0,0 0 0,1 0 0,2-1 0,2-1 0,3-1 0,4-2 0,5 0 0,1-2 0,4 1 0,-2 0 0,-5 1-8191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0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24575,'2'2'0,"-1"1"0,1-1 0,-1 0 0,0 1 0,0-1 0,0 1 0,-1-1 0,1 1 0,0 0 0,-1 3 0,2 5 0,6 18 0,13 59 0,-20-96 0,0-1 0,1 1 0,0 0 0,3-9 0,-2 5 0,-1 4 0,1-1 0,0 0 0,0 1 0,1-1 0,7-11 0,-11 19 0,1 0 0,0 0 0,0 0 0,0 0 0,-1 0 0,1 0 0,0 0 0,0 0 0,0 0 0,1 0 0,-1 1 0,0-1 0,0 0 0,0 1 0,1-1 0,-1 1 0,0-1 0,0 1 0,1 0 0,-1-1 0,0 1 0,1 0 0,-1 0 0,1 0 0,-1 0 0,0 0 0,1 0 0,-1 0 0,0 1 0,1-1 0,-1 1 0,0-1 0,0 0 0,1 1 0,-1 0 0,0-1 0,0 1 0,0 0 0,0 0 0,0-1 0,0 1 0,0 0 0,0 0 0,0 0 0,1 2 0,6 6-136,-1 1-1,0-1 1,0 1-1,-1 1 1,0-1-1,-1 1 1,-1 0-1,1 0 0,2 16 1,-3-14-6690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0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24575,'3'0'0,"1"-1"0,-1 0 0,0 0 0,1 1 0,-1-2 0,0 1 0,0 0 0,0-1 0,0 1 0,0-1 0,0 0 0,-1 0 0,5-3 0,-5 3 0,0 0 0,0 0 0,0 0 0,0 0 0,-1 0 0,1-1 0,0 1 0,-1 0 0,0-1 0,1 1 0,-1-1 0,0 1 0,0-1 0,-1 0 0,1 1 0,0-5 0,-1 6 0,0 0 0,0 1 0,0-1 0,0 1 0,0-1 0,0 0 0,0 1 0,0-1 0,-1 0 0,1 1 0,0-1 0,0 1 0,-1-1 0,1 0 0,0 1 0,-1-1 0,1 1 0,-1-1 0,1 1 0,-1-1 0,1 1 0,-1 0 0,1-1 0,-1 1 0,1-1 0,-1 1 0,1 0 0,-1 0 0,0-1 0,1 1 0,-1 0 0,1 0 0,-1 0 0,0 0 0,1-1 0,-1 1 0,0 0 0,1 0 0,-1 0 0,0 1 0,-1-1 0,0 0 0,1 1 0,-1-1 0,0 0 0,0 1 0,0 0 0,0 0 0,0-1 0,1 1 0,-1 0 0,0 0 0,1 1 0,-1-1 0,-1 2 0,-1 1 18,1 1 0,0 0 0,1 0 0,-1 0 0,1 1 0,0-1 0,0 1 0,1-1 0,-1 1 0,1-1 0,0 1 0,1 0 0,0 0 0,-1-1 0,2 1 0,-1 0 0,1 0 0,2 7 0,-3-9-87,1 1 1,0-1 0,0 0 0,0 1-1,1-1 1,0 0 0,0 0-1,0 0 1,0-1 0,0 1 0,1 0-1,0-1 1,0 1 0,0-1 0,0 0-1,0 0 1,0 0 0,1-1 0,0 1-1,-1-1 1,1 0 0,0 0-1,0 0 1,6 2 0,3-2-6758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12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24575,'0'0'0,"1"0"0,1 0 0,1 0 0,4 0 0,4 0 0,4 0 0,5 1 0,3 0 0,-1 0 0,-4 0-8191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13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24575,'3'28'0,"-1"125"0,2 21 0,-3-170 19,-1-1 0,0 0 0,1 1 0,0-1 0,0 0 0,0 1 0,0-1 0,0 0 0,1 0 0,-1 0 0,1 0 0,0 0 0,0 0 0,0-1 0,0 1 0,0-1 0,4 3 0,-4-3-101,1-1 1,-1 0 0,1 1 0,0-2-1,-1 1 1,1 0 0,0 0-1,-1-1 1,1 1 0,0-1 0,0 0-1,0 0 1,0 0 0,-1 0 0,1-1-1,0 1 1,0-1 0,-1 1 0,1-1-1,4-2 1,8-3-6745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13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24575,'0'0'0,"1"0"0,2 0 0,3 1 0,7 0 0,7 1 0,4 0 0,3-1 0,1-1 0,-2-1 0,-4-1 0,-5 1-8191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1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24575,'6'17'0,"0"3"0,1-1 0,0 0 0,2 0 0,12 20 0,-18-34 0,1-1 0,0 1 0,0 0 0,0-1 0,0 0 0,0 0 0,1 0 0,7 5 0,-9-8 0,0 1 0,0-1 0,0 0 0,0 0 0,1 0 0,-1 0 0,0 0 0,0-1 0,1 1 0,-1-1 0,0 0 0,1 0 0,-1 0 0,0-1 0,0 1 0,5-2 0,-5 1-40,0 0 0,0 0 0,0 0 0,-1 0-1,1 0 1,0-1 0,-1 1 0,1-1 0,-1 0 0,0 1 0,1-1-1,-1 0 1,0-1 0,0 1 0,0 0 0,0-1 0,-1 1-1,1-1 1,-1 1 0,0-1 0,1 0 0,-1 1 0,0-1 0,0 0-1,-1 0 1,1 0 0,-1 0 0,1 0 0,-1 0 0,0 0-1,0 0 1,0 0 0,-1-4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43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24575,'0'0'0,"0"0"0,15-8 0,-8 2 0,4-3 0,0 0 0,1 1 0,0 1 0,26-13 0,-36 19 0,0 0 0,1 0 0,-1 0 0,1 0 0,-1 1 0,1-1 0,-1 1 0,1 0 0,-1 0 0,1 0 0,0 0 0,-1 0 0,1 0 0,-1 1 0,1-1 0,-1 1 0,1 0 0,-1 0 0,1 0 0,-1 0 0,0 0 0,1 0 0,-1 1 0,0-1 0,0 1 0,0-1 0,0 1 0,0 0 0,-1 0 0,1 0 0,0 0 0,-1 0 0,0 0 0,3 4 0,6 17-341,0 0 0,-1 0-1,9 42 1,-13-47-6485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14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24575,'9'22'0,"-1"16"0,-4-13 0,1-1 0,10 28 0,-9-73 0,-2 2 0,-3 10 0,0 0 0,1 1 0,0-1 0,0 0 0,1 1 0,0 0 0,1 0 0,0 0 0,8-13 0,-12 20 0,1 1 0,-1-1 0,1 1 0,0-1 0,-1 1 0,1-1 0,-1 1 0,1-1 0,0 1 0,-1 0 0,1-1 0,0 1 0,-1 0 0,1-1 0,0 1 0,0 0 0,-1 0 0,1 0 0,0 0 0,0 0 0,-1 0 0,1 0 0,0 0 0,0 0 0,0 0 0,-1 0 0,1 0 0,1 1 0,0 0 0,0 1 0,0-1 0,0 0 0,0 1 0,-1-1 0,1 1 0,-1-1 0,1 1 0,2 4 0,2 3 0,-1 1 0,9 19 0,-5-6-341,-1 0 0,-1 1-1,7 39 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19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24575,'22'2'0,"10"0"0,-23-4 0,0 0 0,0 0 0,15-7 0,-21 8 0,0 0 0,-1 0 0,1-1 0,-1 1 0,1-1 0,-1 0 0,1 1 0,-1-1 0,0 0 0,0 0 0,0 0 0,0-1 0,0 1 0,-1 0 0,1-1 0,1-2 0,-3 4 0,0 1 0,0-1 0,1 0 0,-1 1 0,0-1 0,0 0 0,0 1 0,0-1 0,0 1 0,0-1 0,0 0 0,0 1 0,0-1 0,-1 0 0,1 1 0,0-1 0,0 1 0,0-1 0,-1 0 0,1 1 0,0-1 0,-1 1 0,1-1 0,0 1 0,-1-1 0,1 1 0,-1-1 0,1 1 0,-1 0 0,1-1 0,-1 1 0,1 0 0,-1-1 0,1 1 0,-1 0 0,1-1 0,-1 1 0,0 0 0,1 0 0,-1 0 0,1 0 0,-1 0 0,0-1 0,1 1 0,-1 0 0,0 0 0,1 1 0,-1-1 0,0 0 0,-3 0 0,0 0 0,0 0 0,1 1 0,-1 0 0,0-1 0,0 1 0,-3 2 0,3-2 0,1 1 0,-1 1 0,1-1 0,0 0 0,-1 1 0,1-1 0,0 1 0,0 0 0,1 0 0,-1 0 0,1 1 0,-1-1 0,1 0 0,0 1 0,0 0 0,1-1 0,-1 1 0,1 0 0,0 0 0,0 0 0,0 0 0,0 0 0,1 0 0,0 0 0,-1 0 0,1 0 0,1 0 0,-1 0 0,1 0 0,-1 0 0,1 0 0,1 0 0,-1 0 0,0 0 0,1 0 0,0-1 0,0 1 0,0 0 0,0-1 0,0 0 0,1 0 0,0 1 0,-1-1 0,1-1 0,0 1 0,0 0 0,1-1 0,-1 0 0,1 1 0,-1-1 0,1-1 0,0 1 0,-1 0 0,1-1 0,8 2 0,24-1-1365,-22-4-5461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20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8 24575,'-31'-8'0,"23"8"0,0 0 0,0 1 0,0 0 0,0 0 0,0 0 0,1 1 0,-1 1 0,0-1 0,1 1 0,-10 5 0,14-6 0,-1 0 0,1 0 0,-1 1 0,1-1 0,0 1 0,0 0 0,0 0 0,0 0 0,-4 6 0,6-7 0,0 0 0,0 0 0,0 1 0,0-1 0,0 0 0,0 1 0,1-1 0,-1 1 0,1-1 0,0 1 0,0-1 0,-1 1 0,2-1 0,-1 0 0,0 1 0,0-1 0,2 4 0,-2-4 13,1 1 0,0-1-1,0 0 1,0 0-1,0 1 1,1-1 0,-1 0-1,1 0 1,-1 0 0,1 0-1,-1 0 1,1-1 0,0 1-1,0 0 1,0-1 0,0 1-1,0-1 1,1 0-1,-1 0 1,0 0 0,1 0-1,-1 0 1,0 0 0,1-1-1,-1 1 1,6 0 0,-3-1-156,1 0 1,-1 0 0,1 0 0,0 0-1,-1-1 1,1 0 0,-1 0 0,1-1 0,-1 1-1,0-1 1,6-3 0,2-2-6684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20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24575,'0'1'0,"0"3"0,1 11 0,0 15 0,1 14 0,1 12 0,1 6 0,1 0 0,0-4 0,0-8 0,0-8 0,1-9 0,-1-8 0,0-5 0,0-7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23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56 24575,'13'40'0,"-2"0"0,-2 1 0,6 58 0,-12-78 0,0 3 0,0-7 0,0 1 0,-2 0 0,-1 29 0,-10-71 0,-15-53 0,4-1 0,-21-145 0,41 222 0,1 0 0,0 0 0,0-1 0,0 1 0,-1 0 0,1 0 0,1 0 0,-1-1 0,0 1 0,0 0 0,0 0 0,1 0 0,0-3 0,-1 4 0,1 0 0,-1 0 0,0 0 0,1 0 0,-1 0 0,0 0 0,1 0 0,-1 0 0,0 0 0,1 1 0,-1-1 0,0 0 0,0 0 0,1 0 0,-1 0 0,0 0 0,1 1 0,-1-1 0,0 0 0,0 0 0,1 1 0,-1-1 0,0 0 0,0 0 0,1 1 0,-1-1 0,0 0 0,0 0 0,0 1 0,0-1 0,23 38 0,-19-31 0,13 25 0,18 32 0,-31-58 0,0-1 0,1 1 0,-1 0 0,1-1 0,0 0 0,0 0 0,9 6 0,-12-11 0,-1 1 0,0 0 0,1 0 0,-1-1 0,0 1 0,1-1 0,-1 1 0,1-1 0,-1 1 0,1-1 0,-1 0 0,1 0 0,0 0 0,-1 0 0,1 0 0,-1 0 0,1 0 0,-1-1 0,1 1 0,-1-1 0,3 0 0,-2 0 0,1-1 0,0 0 0,0 1 0,-1-1 0,1 0 0,-1-1 0,0 1 0,0 0 0,4-5 0,1-5 0,0 1 0,0-1 0,7-22 0,7-30 0,-21 64 0,0 0 0,0 0 0,0 0 0,0 0 0,0 0 0,0 0 0,0 0 0,0 0 0,0 0 0,0 1 0,0-1 0,0 0 0,0 0 0,0 0 0,1 0 0,-1 0 0,0 0 0,0 0 0,0 0 0,0 0 0,0 0 0,0 0 0,0 0 0,0 0 0,0 0 0,0 0 0,0 0 0,0 0 0,0 0 0,1 0 0,-1 0 0,0 0 0,0 0 0,0 0 0,0 0 0,0 0 0,0 0 0,0 0 0,0 0 0,0 0 0,0 0 0,0 0 0,0 0 0,0 0 0,1 0 0,-1 0 0,2 15 0,2 23 0,12 205-1365,-15-225-5461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23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10 155 24575,'2'2'0,"0"0"0,0 0 0,0-1 0,0 1 0,0-1 0,0 0 0,1 1 0,-1-1 0,0 0 0,1-1 0,-1 1 0,1 0 0,-1-1 0,1 1 0,0-1 0,-1 0 0,1 1 0,-1-1 0,1-1 0,0 1 0,-1 0 0,1-1 0,-1 1 0,1-1 0,-1 0 0,1 0 0,-1 0 0,0 0 0,1 0 0,-1 0 0,0-1 0,0 1 0,0-1 0,2-1 0,1-1 0,-1 0 0,0 0 0,0 0 0,0 0 0,0-1 0,-1 1 0,0-1 0,0 0 0,0 0 0,-1 0 0,1-1 0,-1 1 0,0-1 0,1-8 0,-2 11 0,-1 0 0,0 0 0,0 0 0,0 0 0,0-1 0,0 1 0,-1 0 0,0 0 0,1 0 0,-1 0 0,0 0 0,0 0 0,-1 0 0,1 0 0,-1 0 0,1 1 0,-1-1 0,0 1 0,0-1 0,-4-4 0,4 6 0,0-1 0,-1 1 0,1 0 0,0 0 0,0 0 0,0 0 0,-1 0 0,1 1 0,0-1 0,-1 1 0,1-1 0,0 1 0,-1 0 0,1 0 0,0 0 0,-1 0 0,1 1 0,-1-1 0,1 0 0,0 1 0,-1 0 0,1-1 0,0 1 0,0 0 0,0 0 0,-1 1 0,1-1 0,-2 2 0,-2 1-227,1 0-1,0 1 1,0 0-1,0 0 1,-7 9-1,-2 6-6598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27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132 455 24575,'0'-1'0,"-1"0"0,1 1 0,-1-1 0,1 0 0,-1 1 0,0-1 0,1 1 0,-1-1 0,0 1 0,1-1 0,-1 1 0,0 0 0,0-1 0,0 1 0,1 0 0,-1 0 0,0-1 0,0 1 0,-1 0 0,-17-3 0,15 2 0,0 1 0,0 0 0,0 1 0,1-1 0,-1 1 0,0 0 0,0 0 0,0 0 0,0 0 0,1 1 0,-1 0 0,1-1 0,-1 1 0,1 1 0,0-1 0,-1 0 0,1 1 0,0-1 0,1 1 0,-5 5 0,5-5 0,0-1 0,0 1 0,0 0 0,0 0 0,1 0 0,-1 0 0,1 0 0,0 0 0,0 0 0,0 0 0,0 0 0,1 1 0,-1-1 0,1 0 0,0 1 0,0-1 0,0 0 0,0 0 0,1 1 0,-1-1 0,1 0 0,0 0 0,0 1 0,0-1 0,2 3 0,-3-5 0,0 0 0,1 0 0,-1 0 0,1-1 0,-1 1 0,0 0 0,1 0 0,0-1 0,-1 1 0,1 0 0,-1-1 0,1 1 0,0 0 0,-1-1 0,1 1 0,0-1 0,0 1 0,-1-1 0,1 1 0,0-1 0,0 0 0,0 1 0,0-1 0,0 0 0,0 0 0,-1 0 0,1 0 0,0 0 0,0 0 0,0 0 0,0 0 0,0 0 0,0 0 0,0 0 0,0 0 0,-1-1 0,1 1 0,0 0 0,0-1 0,0 1 0,0 0 0,-1-1 0,1 1 0,0-1 0,0 0 0,-1 1 0,1-1 0,-1 1 0,1-1 0,1-1 0,2-4 0,1 1 0,-1-1 0,1 0 0,-2 0 0,5-9 0,7-17 0,-2-2 0,-2 0 0,-1 0 0,10-59 0,4-144 0,-21 178 0,-9 73 0,-2 17 0,-20 179 0,25-169 0,3 1 0,1 0 0,8 45 0,-7-75 0,0-1 0,1 1 0,0-1 0,0 0 0,2 0 0,-1 0 0,13 20 0,-15-28 0,0 0 0,0-1 0,0 1 0,0 0 0,1-1 0,0 1 0,-1-1 0,1 0 0,0 0 0,0 0 0,0-1 0,0 1 0,0 0 0,1-1 0,-1 0 0,0 0 0,1 0 0,-1 0 0,1-1 0,-1 1 0,1-1 0,-1 0 0,1 0 0,-1 0 0,1 0 0,-1-1 0,1 0 0,-1 1 0,0-1 0,5-2 0,1-1 0,0 0 0,0 0 0,0-1 0,-1-1 0,0 1 0,0-1 0,0-1 0,-1 1 0,0-1 0,0 0 0,6-10 0,-8 11 0,-1 0 0,0 0 0,0 0 0,0-1 0,-1 0 0,0 0 0,0 0 0,-1 0 0,0 0 0,0 0 0,-1-1 0,0 1 0,0 0 0,0-1 0,-2-9 0,-3 4 0,-4 14 0,6 0 0,1 1 0,-1-1 0,1 1 0,0-1 0,-1 1 0,1 0 0,0-1 0,0 1 0,0 0 0,-1 2 0,-1 6 0,0 0 0,0 0 0,1 0 0,-2 16 0,4-22 0,-1 0 0,1 1 0,0-1 0,0 0 0,0 0 0,1 1 0,0-1 0,0 0 0,0 0 0,0 0 0,0 0 0,1 0 0,3 7 0,-4-11 0,0 1 0,-1 0 0,1 0 0,0-1 0,0 1 0,-1-1 0,1 1 0,0 0 0,0-1 0,0 1 0,0-1 0,0 0 0,0 1 0,0-1 0,-1 0 0,1 0 0,0 1 0,0-1 0,0 0 0,0 0 0,0 0 0,0 0 0,0 0 0,0 0 0,0-1 0,0 1 0,0 0 0,0 0 0,0-1 0,0 1 0,0-1 0,0 1 0,1-1 0,2-2 0,0 1 0,0-1 0,0 0 0,0-1 0,6-5 0,2-6 0,0-1 0,0 0 0,-2-1 0,0 0 0,-1-1 0,-1 0 0,0 0 0,6-26 0,-3 6 0,-3-1 0,-1 0 0,2-47 0,-7 71 0,-1 1 0,-1-1 0,0 0 0,-1 1 0,-1-1 0,-5-21 0,7 36 0,0-1 0,0 0 0,0 1 0,0-1 0,0 0 0,0 1 0,-1-1 0,1 1 0,0-1 0,0 0 0,-1 1 0,1-1 0,0 1 0,-1-1 0,1 1 0,-1-1 0,1 1 0,0-1 0,-1 1 0,1-1 0,-1 1 0,1 0 0,-1-1 0,0 1 0,1 0 0,-1-1 0,1 1 0,-1 0 0,0 0 0,1 0 0,-1-1 0,1 1 0,-2 0 0,1 1 0,0 0 0,0-1 0,0 1 0,0 0 0,0 0 0,0 0 0,0 0 0,0 0 0,0 0 0,1 0 0,-1 0 0,0 0 0,1 1 0,-1-1 0,1 0 0,-1 0 0,0 2 0,-4 15 0,1-1 0,1 1 0,0 0 0,1 0 0,1 29 0,10 94 0,-8-132 0,0 6 10,17 128 319,-14-124-613,1 0 0,0 0 0,1 0 0,1-1 0,12 22 0,-8-22-6542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24575,'0'0'0,"6"26"0,-2-6 0,0 8 0,2 0 0,2 0 0,20 51 0,-27-77 0,-1-1 0,1 1 0,0-1 0,-1 1 0,1-1 0,0 0 0,0 0 0,0 1 0,0-1 0,0 0 0,0 0 0,0 0 0,1 0 0,-1 0 0,0 0 0,1 0 0,-1-1 0,0 1 0,1 0 0,2 0 0,-2-1 0,-1 0 0,0 0 0,1 0 0,-1-1 0,0 1 0,1 0 0,-1-1 0,0 1 0,1-1 0,-1 0 0,0 1 0,0-1 0,0 0 0,1 0 0,-1 0 0,0 0 0,0 0 0,1-1 0,3-5 0,1 0 0,-2 0 0,1 0 0,-1-1 0,0 0 0,3-8 0,-2 1-273,0 0 0,-1 0 0,0-1 0,2-31 0,-6 33-6553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0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24575,'-4'1'0,"0"1"0,0 0 0,0 0 0,1 0 0,-1 0 0,1 1 0,-1-1 0,1 1 0,0 0 0,0 0 0,0 0 0,1 1 0,-1-1 0,1 1 0,-3 4 0,1-1 0,0 0 0,1 0 0,-1 0 0,2 1 0,-1 0 0,1 0 0,-1 7 0,2-13 0,1 1 0,0-1 0,-1 0 0,1 0 0,0 0 0,1 0 0,-1 0 0,0 0 0,1 0 0,-1 0 0,1 0 0,-1 0 0,1 0 0,0 0 0,0 0 0,0 0 0,0 0 0,0 0 0,0-1 0,1 1 0,-1 0 0,3 2 0,1-1 0,1 0 0,-1 0 0,0 0 0,1-1 0,0 1 0,7 1 0,14 6 0,-27-10 0,1 0 0,-1 0 0,1 1 0,-1-1 0,0 0 0,1 1 0,-1-1 0,1 1 0,-1-1 0,1 0 0,-1 1 0,0-1 0,1 1 0,-1-1 0,0 1 0,0-1 0,1 1 0,-1-1 0,0 1 0,0-1 0,0 1 0,0-1 0,0 1 0,0 0 0,1-1 0,-1 1 0,0-1 0,-1 1 0,1-1 0,0 1 0,0-1 0,0 1 0,0 0 0,0-1 0,0 1 0,-1-1 0,1 1 0,0-1 0,-1 1 0,1-1 0,0 1 0,-1-1 0,1 0 0,0 1 0,-1-1 0,1 1 0,-1-1 0,1 0 0,-1 1 0,-24 20 0,24-20 0,-15 10-227,0-1-1,-1-1 1,0 0-1,-1-1 1,-20 6-1,22-9-6598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24575,'0'0'0,"1"0"0,0 1 0,1 3 0,1 7 0,0 7 0,1 5 0,0 4 0,-1-1 0,-1-1 0,0-5 0,-1-6-8191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4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24575,'0'0'0,"0"0"0,1 3 0,2 8 0,0 14 0,0 19 0,-1 16 0,0 9 0,-1 5 0,-1-1 0,0-8 0,0-10 0,0-12 0,0-14-8191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1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24575,'1'0'0,"-1"0"0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1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24575,'1'3'0,"0"-1"0,0 1 0,0 0 0,0 0 0,0 0 0,0 1 0,-1-1 0,1 0 0,-1 0 0,0 0 0,0 4 0,0 6 0,14 174 0,-14-206 0,-1-5 0,1 0 0,2 0 0,0 1 0,8-36 0,-9 58 0,-1 0 0,0-1 0,0 1 0,1 0 0,-1 0 0,1 0 0,-1 0 0,1 0 0,-1 0 0,1 0 0,0 0 0,-1 0 0,1 1 0,0-1 0,0 0 0,0 0 0,0 1 0,0-1 0,0 0 0,-1 1 0,4-2 0,-3 2 0,0 0 0,0 0 0,0 0 0,0 0 0,1 0 0,-1 0 0,0 1 0,0-1 0,0 0 0,0 1 0,0-1 0,0 1 0,0-1 0,0 1 0,0-1 0,0 1 0,2 1 0,2 2 0,0 1 0,0 0 0,-1 0 0,0 0 0,8 12 0,-3-1-170,0 1-1,-1 1 0,-1 0 1,0 0-1,-1 0 0,-2 1 1,4 23-1,-6-28-6655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 24575,'-3'-1'0,"0"0"0,1 1 0,-1-1 0,1 1 0,-1 0 0,0 0 0,1 0 0,-4 1 0,2 0 0,0 0 0,0 0 0,0 0 0,1 0 0,-1 1 0,1-1 0,-1 1 0,1 0 0,0 0 0,-1 1 0,1-1 0,0 1 0,0-1 0,-4 6 0,6-6 0,-1 0 0,0 1 0,1-1 0,0 0 0,-1 0 0,1 1 0,0-1 0,0 0 0,0 1 0,1-1 0,-1 1 0,0-1 0,1 1 0,0-1 0,0 1 0,0 0 0,0-1 0,0 1 0,0-1 0,0 1 0,1 0 0,0-1 0,0 4 0,0-6 0,-1 1 0,0 0 0,0-1 0,1 1 0,-1 0 0,0-1 0,1 1 0,-1 0 0,0-1 0,1 1 0,-1-1 0,1 1 0,-1 0 0,1-1 0,0 1 0,-1-1 0,1 0 0,-1 1 0,1-1 0,0 0 0,-1 1 0,1-1 0,0 0 0,0 0 0,-1 1 0,1-1 0,1 0 0,-1 0 0,1-1 0,-1 1 0,0 0 0,0-1 0,1 1 0,-1-1 0,0 0 0,0 1 0,1-1 0,-1 0 0,0 0 0,0 0 0,1-1 0,2-2 0,0-1 0,0 1 0,-1-1 0,0 0 0,6-10 0,-6-2 0,0 4 0,-2 12 0,1 6 0,3 21 0,28 180 0,-27-152 0,-1 101 0,-5-155 0,0 5 0,-1 0 0,1 0 0,-1 0 0,0 0 0,-2 6 0,3-10 0,0-1 0,0 1 0,-1-1 0,1 1 0,0-1 0,-1 1 0,1-1 0,0 1 0,-1-1 0,1 0 0,0 1 0,-1-1 0,1 1 0,-1-1 0,1 0 0,-1 0 0,1 1 0,-1-1 0,1 0 0,-1 0 0,1 1 0,-1-1 0,0 0 0,0 0 0,-1 0 0,1-1 0,0 1 0,0 0 0,0 0 0,0-1 0,0 1 0,0-1 0,0 1 0,1-1 0,-1 1 0,0-1 0,0 0 0,0 1 0,-1-2 0,-6-6 0,-1 1 0,1-2 0,1 1 0,-1-1 0,2-1 0,-1 1 0,1-1 0,-7-16 0,11 23 0,1-1 0,-1 0 0,1 0 0,0 0 0,0 0 0,0 0 0,0 0 0,1 0 0,0 0 0,0 0 0,0 0 0,0 0 0,1 0 0,-1 0 0,1 0 0,0 0 0,0 0 0,0 0 0,1 1 0,0-1 0,-1 0 0,1 1 0,0-1 0,1 1 0,-1 0 0,1 0 0,3-4 0,7-4-170,1 2-1,-1 0 0,2 0 1,-1 1-1,1 1 0,1 0 1,21-6-1,-6 3-6655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24575,'4'14'0,"10"44"0,-3-1 0,-2 1 0,-2 1 0,-3 96 0,-9-259 0,0-38 0,5 128 0,1 0 0,1-1 0,0 1 0,1 0 0,1 0 0,0 0 0,10-22 0,-12 33 0,0 0 0,0-1 0,1 1 0,-1 0 0,1 0 0,-1 0 0,1 1 0,0-1 0,0 0 0,0 1 0,1 0 0,-1 0 0,0 0 0,1 0 0,0 1 0,-1-1 0,1 1 0,0 0 0,4-1 0,-6 2 0,0 0 0,0 0 0,0-1 0,0 2 0,0-1 0,0 0 0,0 0 0,0 1 0,0-1 0,0 1 0,0 0 0,0-1 0,0 1 0,0 0 0,0 0 0,-1 0 0,1 0 0,0 1 0,-1-1 0,1 0 0,-1 1 0,1-1 0,-1 1 0,1 0 0,-1-1 0,0 1 0,0 0 0,0 0 0,0 0 0,0 0 0,-1-1 0,1 1 0,-1 0 0,1 0 0,-1 1 0,1 2 0,-1 3 0,1 0 0,-2-1 0,1 1 0,-1 0 0,0-1 0,-1 1 0,1-1 0,-2 0 0,1 1 0,-1-1 0,0 0 0,0 0 0,-1-1 0,0 1 0,0-1 0,-1 1 0,1-2 0,-8 8 0,13-11 0,0-1 0,0 1 0,0-1 0,0 1 0,0-1 0,0 1 0,0-1 0,1 0 0,-1 1 0,0-1 0,1 0 0,2 1 0,14 15 0,1 7 0,30 52 0,-38-58 0,0 1 0,1-2 0,0 0 0,2 0 0,0-1 0,18 16 0,-31-31-47,1 0 0,-1 0 0,0 0 0,1 0 0,-1 0 0,1 0 0,-1 0 0,1 0 0,-1-1-1,1 1 1,0 0 0,-1-1 0,1 0 0,0 1 0,-1-1 0,1 0 0,0 0 0,0 0 0,-1 0 0,1 0 0,0 0 0,-1-1-1,1 1 1,0 0 0,-1-1 0,1 0 0,0 1 0,2-2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24575,'5'32'0,"33"391"0,-38-421 0,0 0 0,0 0 0,0 0 0,0 0 0,1 1 0,-1-1 0,1 0 0,-1 0 0,2 2 0,-1-3 0,0-1 0,-1 1 0,1-1 0,0 1 0,-1-1 0,1 0 0,0 1 0,0-1 0,0 0 0,-1 0 0,1 0 0,0 1 0,0-1 0,0 0 0,0 0 0,-1 0 0,1 0 0,0-1 0,0 1 0,0 0 0,-1 0 0,1 0 0,0-1 0,1 1 0,18-4-273,-1 2 0,1 1 0,-1 0 0,37 4 0,-37-2-6553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24575,'5'22'0,"44"450"0,-50-466 0,-1-8 0,-6-21 0,-8-34 0,16 53 0,-1 0 0,0 0 0,1 0 0,0 0 0,0-1 0,0 1 0,0 0 0,1 0 0,0 0 0,0 0 0,0 0 0,0 0 0,0 0 0,4-6 0,-2 6 0,0 0 0,0 0 0,0 1 0,1 0 0,-1-1 0,1 1 0,0 1 0,-1-1 0,1 0 0,1 1 0,-1 0 0,8-3 0,15-5-682,47-9-1,-46 13-6143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24575,'0'1'0,"0"2"0,-1 8 0,1 14 0,2 14 0,2 11 0,2 7 0,1 3 0,2-3 0,-1-5 0,0-8 0,-2-9 0,0-10 0,-2-7 0,-1-8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6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74 24575,'2'282'0,"-5"-204"0,-12-202 0,0 7 0,14 98 0,1 0 0,0 0 0,1-1 0,5-18 0,-6 34 0,0 1 0,1-1 0,0 1 0,0-1 0,0 1 0,0-1 0,1 1 0,0-1 0,-1 1 0,1 0 0,0 0 0,0 0 0,1 0 0,-1 0 0,1 1 0,-1-1 0,1 1 0,0-1 0,0 1 0,0 0 0,0 0 0,0 0 0,0 1 0,1-1 0,-1 1 0,1 0 0,-1 0 0,1 0 0,-1 0 0,1 1 0,0-1 0,-1 1 0,1 0 0,0 0 0,-1 0 0,1 0 0,5 2 0,5 0-455,-1 1 0,22 7 0,-10 0-6371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1:49:39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24575,'1'0'0,"0"0"0,5 0 0,7 0 0,8-2 0,10 1 0,6-2 0,3-1 0,0-1 0,-3 0 0,-8 0-8191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0:44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447 222 24575,'0'0'0,"-52"1047"0,45-976 0,0-1 0,3 113 0,4-177 0,0 0 0,1 0 0,0 0 0,0 0 0,0 0 0,1 0 0,0 0 0,0 0 0,1 0 0,-1-1 0,1 1 0,0-1 0,1 0 0,-1 0 0,1 0 0,0 0 0,1-1 0,-1 0 0,1 1 0,-1-2 0,1 1 0,1 0 0,-1-1 0,0 0 0,8 3 0,21 8 0,-1-1 0,55 13 0,74 6 0,-98-20 0,734 88 0,6-59 0,-716-37 0,995 5 0,-4-83 0,-588 3 0,-144 20 0,188 6 0,-349 34 0,-162 9 0,257-24 0,-268 23 0,1 1 0,0 1 0,0 1 0,19 1 0,-35-37 0,2 29 0,-2-52 0,-2-1 0,-3 1 0,-3 0 0,-2 1 0,-3 0 0,-23-56 0,9 41 0,-3 2 0,-3 1 0,-3 1 0,-53-70 0,62 99 0,-2 1 0,-1 2 0,-2 1 0,-2 2 0,-1 1 0,-2 2 0,0 2 0,-3 1 0,0 2 0,-1 2 0,-91-35 0,36 27 0,-2 3 0,-189-27 0,-214 6 0,456 47 0,-1894-87-875,822 76-389,297 8 518,237-27-244,293 4-3326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45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24575,'0'0'0,"1"0"0,2 0 0,4 3 0,5 4 0,6 7 0,4 11 0,4 11 0,0 13 0,-2 11 0,-2 6 0,-4 2 0,-5-5 0,-4-7 0,-5-11 0,-2-13-8191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0:4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24575,'0'0'0,"12"0"0,65 4 0,0 4 0,114 26 0,-169-29 0,253 57-263,355 129 1,239 181-264,-634-250 526,-6 10 0,-6 9 0,227 189 0,-305-208 0,-6 7 0,-5 5 0,-6 6 0,-7 5 0,115 180 0,-169-217 0,-4 3 0,-5 3 0,67 190 0,-92-202 0,-4 3 0,-5 0 0,-4 1 0,8 168 0,-26-149 0,-5 0 0,-6 0 0,-5-1 0,-6-1 0,-5-1 0,-5-1 0,-55 138 0,34-130 0,-6-2 0,-5-3 0,-6-3 0,-4-3 0,-6-4 0,-116 132 0,117-161-31,-4-4 0,-3-3-1,-95 66 1,104-91 64,-2-3 0,-2-4 1,-2-3-1,-105 39 0,177-78 0,2-1-67,1-1 0,0 1-1,-1-1 1,1 0 0,-1-1-1,0 1 1,0-1 0,0-1-1,0 1 1,1-1 0,-10-1 0,4-3-6769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1T02:00:47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0 24575,'0'0'0,"0"0"0,0 0 0,-1 6 0,-2 8 0,-1 1 0,-1-1 0,0 0 0,-11 20 0,1 1 0,-92 214 0,-83 200 0,179-424 0,-21 32 0,13-22 0,18-34 0,0 0 0,1 0 0,-1 1 0,1-1 0,-1 0 0,1 0 0,-1 0 0,1 1 0,0-1 0,0 0 0,0 1 0,0-1 0,0 0 0,0 1 0,0-1 0,0 0 0,0 0 0,0 1 0,1-1 0,-1 0 0,1 0 0,-1 1 0,1-1 0,-1 0 0,1 0 0,0 0 0,-1 0 0,1 0 0,0 0 0,0 0 0,1 2 0,4 1 0,-1 0 0,1 0 0,0-1 0,0 1 0,7 2 0,-6-3 0,368 147 0,-313-127 0,838 246 0,-762-237-1365,-101-24-5461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4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24575,'0'0'0,"2"0"0,4 0 0,13 0 0,14-2 0,12 0 0,5-3 0,2-1 0,-7 1 0,-10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4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24575,'0'0'0,"0"0"0,1 4 0,2 7 0,3 12 0,3 12 0,3 11 0,1 6 0,2 6 0,0 0 0,0-1 0,0-4 0,-3-7 0,-1-9 0,-3-6 0,-2-10-8191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4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2 213 24575,'1'3'0,"0"0"0,1 0 0,-1 0 0,1 0 0,-1 0 0,1-1 0,0 1 0,4 4 0,0 1 0,8 11 0,-1-1 0,30 29 0,-35-39 0,1 0 0,0-1 0,0-1 0,0 1 0,1-1 0,-1-1 0,19 8 0,-24-12 0,-1 0 0,0 0 0,1 0 0,-1 0 0,1 0 0,-1-1 0,1 0 0,-1 0 0,1 0 0,-1 0 0,1 0 0,0-1 0,-1 1 0,0-1 0,1 0 0,-1 0 0,1-1 0,-1 1 0,0-1 0,0 1 0,0-1 0,0 0 0,0 0 0,0 0 0,0-1 0,-1 1 0,1-1 0,-1 1 0,0-1 0,0 0 0,0 0 0,3-5 0,0-2 0,0 0 0,-1-1 0,0 0 0,-1 1 0,0-2 0,0 1 0,-2 0 0,1 0 0,-1-12 0,-1 7 0,0-1 0,-1 1 0,-1 0 0,-1 0 0,0 0 0,-9-25 0,10 35 0,0 0 0,-1 1 0,1-1 0,-1 1 0,0-1 0,0 1 0,-1 0 0,0 0 0,0 0 0,0 1 0,0-1 0,-1 1 0,0 0 0,0 1 0,0-1 0,0 1 0,0 0 0,-1 0 0,1 0 0,-9-2 0,8 4 0,1 0 0,-1 1 0,1 0 0,-1 0 0,1 0 0,-1 1 0,1-1 0,-1 2 0,1-1 0,0 0 0,-1 1 0,1 0 0,0 0 0,0 1 0,0-1 0,0 1 0,1 0 0,-1 0 0,1 1 0,-6 5 0,0 0 0,1 1 0,0-1 0,1 1 0,1 1 0,-1-1 0,2 1 0,-11 22 0,13-22-114,0 2 1,0-1-1,1 0 0,1 1 0,0-1 1,1 1-1,0 0 0,1-1 0,0 1 1,1 0-1,5 20 0,1-3-6712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6:17.54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580.2627"/>
      <inkml:brushProperty name="anchorY" value="-6722.79688"/>
      <inkml:brushProperty name="scaleFactor" value="0.5"/>
    </inkml:brush>
  </inkml:definitions>
  <inkml:trace contextRef="#ctx0" brushRef="#br0">1674 1 24575,'0'0'0,"-61"15"0,-57 22 0,-28 18 0,-26 19 0,-12 17 0,-3 17 0,6 12 0,12 8 0,21 4 0,26-4 0,29-7 0,75-93 0,-27 55 0,39-69 0,0 1 0,1 1 0,1-1 0,-4 23 0,8-29 0,0 0 0,0-1 0,0 1 0,1-1 0,0 1 0,0 0 0,1-1 0,4 11 0,-2-12 0,0 0 0,0 0 0,1 0 0,0 0 0,0 0 0,0-1 0,0 0 0,1 0 0,9 7 0,-1-5 0,0 1 0,-1-2 0,2 1 0,-1-2 0,26 9 0,-9-9 0,1 1 0,-1-2 0,36 1 0,-16-7 0,98-10 0,-82-2 0,91-26 0,77-51 0,-3-28 0,-21-18 0,-29-5 0,-37 7 0,-111 99 0,36-50 0,-59 67 0,-1 1 0,0 0 0,-1-1 0,10-26 0,-17 30 0,1 3 0,-1-1 0,0 0 0,-1 0 0,0 0 0,-1 0 0,-2-21 0,-1 18 0,0 1 0,0-1 0,-2 1 0,0 0 0,0 0 0,-11-19 0,5 15 0,-1 0 0,-1-1 0,-1 2 0,-23-24 0,11 19 0,0 1 0,-2 0 0,-32-19 0,-74-40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47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24575,'0'3'0,"1"1"0,0 0 0,0 0 0,1-1 0,-1 1 0,1 0 0,0-1 0,0 0 0,3 4 0,2 5 0,2 6 0,1-2 0,1 1 0,0-1 0,1-1 0,23 23 0,-30-33 0,1-1 0,0 1 0,0-1 0,0 0 0,0-1 0,0 1 0,1-1 0,8 2 0,-11-4 0,0 0 0,1 0 0,-1 0 0,0-1 0,1 1 0,-1-1 0,1-1 0,-1 1 0,1 0 0,-1-1 0,0 0 0,1 0 0,-1 0 0,6-4 0,-5 3 0,0 0 0,0-1 0,-1 0 0,1 0 0,-1-1 0,0 1 0,0-1 0,0 0 0,0 0 0,0 0 0,-1 0 0,0-1 0,4-8 0,-3 5 0,-1 0 0,1 0 0,-2 0 0,1-1 0,-2 1 0,1-1 0,-1 0 0,0-10 0,0 8 0,-1 0 0,-1 0 0,0-1 0,-1 1 0,0 0 0,-1 0 0,0 0 0,0 1 0,-1-1 0,-1 1 0,0 0 0,0 0 0,-12-16 0,14 22 0,-1 0 0,1 0 0,-1 1 0,0-1 0,0 1 0,-1 0 0,1 0 0,-1 1 0,-8-5 0,11 7 0,0-1 0,0 1 0,0-1 0,0 1 0,0-1 0,0 1 0,0 0 0,0 0 0,1 0 0,-1 0 0,0 1 0,0-1 0,0 0 0,0 1 0,0-1 0,0 1 0,0 0 0,0 0 0,1-1 0,-1 1 0,0 0 0,1 1 0,-1-1 0,1 0 0,-1 0 0,1 1 0,-1-1 0,-1 3 0,-3 5-455,0 0 0,-8 18 0,4-4-6371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47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24575,'-10'11'0,"2"-1"0,1 0 0,1 1 0,0-1 0,1 1 0,0 0 0,-4 12 0,-17 75 0,17-55 0,2 1 0,-2 72 0,8-95 0,2 0 0,0-1 0,1 1 0,2 0 0,0-1 0,1 0 0,14 36 0,-16-48-136,1-1-1,0 0 1,1 0-1,-1 0 1,1 0-1,1-1 1,-1 0-1,1 0 0,7 5 1,13 6-6690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58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24575,'-1'11'0,"0"0"0,-1 0 0,-6 22 0,1-4 0,-8 28 0,9-36 0,0 0 0,2 1 0,-3 32 0,7-52 0,0 0 0,0 0 0,1 0 0,-1-1 0,1 1 0,-1 0 0,1 0 0,0 0 0,0-1 0,0 1 0,0-1 0,0 1 0,0 0 0,0-1 0,0 0 0,1 1 0,-1-1 0,1 0 0,-1 0 0,1 1 0,-1-1 0,1 0 0,0-1 0,-1 1 0,1 0 0,0 0 0,0-1 0,-1 1 0,4 0 0,7 2 0,1-1 0,0 0 0,16 1 0,-15-2 0,77 7-1365,-71-7-5461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59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24575,'8'23'0,"6"32"0,-3 1 0,3 57 0,-1-13 0,8 51-1365,-19-131-5461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9:00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 24575,'3'23'0,"-2"-10"0,3 7 0,1 0 0,0-1 0,1 0 0,1 0 0,1 0 0,1-1 0,1 0 0,14 21 0,-18-31 0,-1 0 0,1-1 0,1 1 0,0-1 0,0-1 0,0 1 0,1-1 0,-1 0 0,2-1 0,-1 0 0,0 0 0,1-1 0,0 0 0,0-1 0,0 0 0,1 0 0,-1-1 0,1 0 0,12 1 0,-17-3 0,-1 0 0,1 0 0,-1 0 0,1-1 0,-1 0 0,1 1 0,-1-2 0,1 1 0,-1 0 0,0-1 0,0 0 0,0 0 0,0 0 0,0-1 0,0 1 0,0-1 0,4-4 0,-4 2 0,0 1 0,-1-1 0,1 0 0,-1 0 0,-1 0 0,1 0 0,-1-1 0,1 1 0,-2-1 0,1 1 0,-1-1 0,2-7 0,-2 3 0,0 1 0,-1-1 0,0 1 0,0-1 0,-1 1 0,0 0 0,-1-1 0,0 1 0,0 0 0,-1 0 0,0 0 0,-1 0 0,0 1 0,0 0 0,-1-1 0,-10-12 0,7 13 0,-1 0 0,0 1 0,0 0 0,0 1 0,-1 0 0,0 0 0,0 1 0,-1 0 0,0 1 0,1 0 0,-16-3 0,9 3 0,0 1 0,-1 0 0,1 2 0,0 0 0,-1 1 0,-31 4 0,46-4-80,0 0 0,0 1-1,0 0 1,0 0 0,1 0-1,-1 0 1,0 0 0,1 0-1,-1 1 1,1-1 0,-1 1 0,1 0-1,0 0 1,-1 0 0,1 0-1,-2 3 1,-2 3-6746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9:0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24575,'0'0'0,"0"0"0,-16 0 0,1 0 0,-1 1 0,1 1 0,0 1 0,-22 6 0,31-7 0,0 0 0,0 1 0,0 0 0,0 0 0,0 0 0,1 1 0,0 0 0,-1 0 0,2 0 0,-1 1 0,0 0 0,1 0 0,0 0 0,0 0 0,-5 9 0,4-3 0,0 0 0,0 1 0,1-1 0,1 1 0,0 0 0,0 1 0,1-1 0,1 0 0,0 0 0,1 22 0,1-24 0,0 1 0,1 0 0,0-1 0,0 1 0,1-1 0,0 0 0,1 1 0,0-2 0,1 1 0,0 0 0,1-1 0,11 14 0,-13-18 0,1-1 0,0 0 0,0 0 0,0-1 0,1 1 0,-1-1 0,1 0 0,0-1 0,0 1 0,0-1 0,0 0 0,0-1 0,0 0 0,1 0 0,-1 0 0,0 0 0,1-1 0,10-1 0,-12 1 0,0-1 0,0 1 0,0-1 0,0 0 0,0 0 0,0-1 0,0 0 0,-1 1 0,1-2 0,0 1 0,-1 0 0,0-1 0,0 0 0,0 0 0,0 0 0,0 0 0,0-1 0,-1 0 0,1 1 0,-1-1 0,0-1 0,-1 1 0,1 0 0,2-6 0,-4 8 0,-1 0 0,1-1 0,0 1 0,-1-1 0,1 1 0,-1-1 0,0 0 0,0 1 0,0-1 0,0 1 0,0-1 0,-1 1 0,1-1 0,-1 1 0,0-1 0,1 1 0,-1 0 0,-2-4 0,1 3 0,-1-1 0,1 1 0,-1-1 0,0 1 0,0 0 0,0 0 0,0 0 0,0 1 0,-1-1 0,-4-2 0,2 1 0,-1 1 0,1 0 0,-1 0 0,1 1 0,-1 0 0,0 0 0,0 0 0,0 1 0,0 0 0,0 1 0,-1-1 0,1 1 0,-7 1 0,35-7-455,0-1 0,38-18 0,-38 14-6371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9:0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24575,'0'0'0,"0"0"0,0 3 0,1 6 0,2 10 0,2 12 0,0 10 0,2 9 0,-1 4 0,0-1 0,-1-5 0,-1-8 0,-2-6 0,-1-7 0,0-7-8191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9:0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69 24575,'8'-7'0,"1"0"0,0 0 0,0 1 0,0 0 0,1 1 0,0 0 0,0 0 0,0 1 0,1 0 0,16-3 0,-20 5 0,0 1 0,0 0 0,0 0 0,0 0 0,0 1 0,0 0 0,1 1 0,-1 0 0,0 0 0,0 0 0,0 1 0,0 0 0,0 0 0,-1 0 0,1 1 0,-1 0 0,7 5 0,-10-7 0,-1 1 0,0 0 0,0 0 0,0 0 0,0 0 0,0 1 0,0-1 0,-1 1 0,1-1 0,-1 1 0,1-1 0,-1 1 0,0 0 0,0-1 0,0 1 0,0 6 0,0-4 0,-1 0 0,0 1 0,0-1 0,-1 1 0,0-1 0,1 0 0,-2 1 0,-2 7 0,-2 3 0,-1 0 0,-1 0 0,-1-1 0,-16 23 0,18-29 0,0 0 0,-1 0 0,-9 8 0,23-19 0,0 0 0,0 1 0,1 0 0,-1 0 0,0 0 0,0 0 0,1 1 0,8 1 0,-10-1 0,-1 1 0,1 0 0,0-1 0,-1 2 0,1-1 0,-1 0 0,1 1 0,-1 0 0,1 0 0,-1 0 0,0 1 0,0-1 0,0 1 0,-1 0 0,7 6 0,-8-6 0,0-1 0,-1 0 0,1 1 0,-1-1 0,1 1 0,-1-1 0,0 1 0,0 0 0,0-1 0,-1 1 0,1 0 0,0 0 0,-1-1 0,0 1 0,0 0 0,0 0 0,0 0 0,0 0 0,-1-1 0,1 1 0,-1 0 0,0 0 0,1 0 0,-1-1 0,-1 1 0,1-1 0,-3 5 0,-3 4 0,0-2 0,0 1 0,-1-1 0,0 0 0,-1-1 0,0 0 0,0 0 0,-1-1 0,0 0 0,-14 7 0,0-2 0,0 0 0,-1-2 0,-41 11 0,46-16-682,-35 4-1,30-7-6143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9:0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24575,'3'1'0,"0"0"0,0 0 0,-1 0 0,1 1 0,0-1 0,0 1 0,-1-1 0,1 1 0,-1 0 0,0 0 0,3 3 0,2 0 0,13 14 0,0 0 0,-2 1 0,0 0 0,-1 2 0,-1 0 0,-2 0 0,0 2 0,-1 0 0,-1 0 0,-1 1 0,-2 1 0,0 0 0,-2 0 0,5 30 0,-7-24 0,-1 1 0,-1-1 0,-2 1 0,-1 0 0,-2-1 0,-1 1 0,-1-1 0,-2 0 0,-1 0 0,-2 0 0,-18 43 0,-5-14-1365,22-45-5461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16:0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24575,'0'0'0,"2"0"0,5 1 0,12 7 0,20 14 0,23 14 0,24 13 0,19 9 0,14 4 0,4 0 0,-1-7 0,-10-8 0,-14-7 0,-20-6 0,-24-11-8191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6:20.23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601.81836"/>
      <inkml:brushProperty name="anchorY" value="-5881.59668"/>
      <inkml:brushProperty name="scaleFactor" value="0.5"/>
    </inkml:brush>
  </inkml:definitions>
  <inkml:trace contextRef="#ctx0" brushRef="#br0">1181 142 24575,'0'0'0,"-60"10"0,-49 13 0,-16 13 0,-14 18 0,-2 17 0,7 15 0,9 11 0,15 5 0,19-1 0,20-3 0,57-73 0,-21 46 0,29-55 0,0 1 0,1 0 0,-3 26 0,7-31 0,0 0 0,1 0 0,1 1 0,-1-1 0,4 16 0,0-18 0,-1 0 0,0 0 0,1 0 0,0 0 0,1-1 0,8 13 0,-6-14 0,0 0 0,1 1 0,0-1 0,0 0 0,1 0 0,12 7 0,-8-8 0,1 0 0,0 0 0,0-1 0,0-1 0,18 5 0,-8-6 0,1 1 0,-1-2 0,34 0 0,-23-5 0,2 0 0,42-9 0,-32 2 0,65-23 0,-62 14 0,54-27 0,37-33 0,-100 50 0,42-35 0,-52 35 0,42-48 0,-51 49 0,38-61 0,-45 60 0,0-1 0,14-42 0,-20 41 0,0-2 0,6-41 0,-11 42 0,-1-1 0,-1-39 0,-3 40 0,-1-1 0,-8-33 0,5 42 0,-2-2 0,-16-40 0,16 47 0,-1-1 0,-2 1 0,-12-18 0,15 21 0,-4 0 0,-16-19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16:0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196 185 24575,'-2'8'0,"0"-1"0,0 1 0,1 0 0,0-1 0,1 1 0,-1 0 0,2 15 0,0 1 0,-3 169 0,3-192 0,-1-1 0,0 1 0,0-1 0,0 0 0,0 1 0,0-1 0,0 1 0,0-1 0,0 1 0,0-1 0,0 1 0,0-1 0,0 1 0,0-1 0,0 0 0,0 1 0,0-1 0,0 1 0,0-1 0,-1 1 0,1-1 0,0 0 0,0 1 0,-1-1 0,1 1 0,0-1 0,0 0 0,-1 1 0,1-1 0,0 0 0,-1 0 0,1 1 0,-1-1 0,1 0 0,0 0 0,-1 1 0,1-1 0,-1 0 0,0 0 0,0 0 0,0-1 0,-1 0 0,1 0 0,-1 1 0,1-1 0,0 0 0,0 0 0,0 0 0,0-1 0,-1 1 0,0-2 0,-29-42 0,31 45 0,-121-224 0,120 222 0,-1-1 0,1 0 0,-1 0 0,1 0 0,0 0 0,0 0 0,-1-7 0,2 9 0,0 0 0,0 0 0,0 0 0,0 0 0,1 0 0,-1 0 0,0 0 0,1 0 0,-1 0 0,0 0 0,1 0 0,-1 0 0,1 1 0,0-1 0,-1 0 0,1 0 0,0 0 0,-1 1 0,1-1 0,0 0 0,0 1 0,0-1 0,-1 0 0,1 1 0,0-1 0,2 0 0,10-4 0,0-1 0,1 2 0,18-5 0,-2 1 0,247-86-1365,-194 62-5461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16:1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24575,'0'0'0,"0"0"0,1 0 0,3 3 0,7 10 0,12 19 0,18 25 0,13 24 0,10 18 0,3 11 0,-2-2 0,-5-8 0,-9-13 0,-9-16 0,-12-18 0,-11-17-8191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16:1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24575,'0'0'0,"0"0"0,0 0 0,0 1 0,-2 8 0,-3 7 0,-3 10 0,-1 8 0,-1 6 0,-1 0 0,1 0 0,0-4 0,0-6 0,2-8-8191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16:11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24575,'0'0'0,"0"0"0,2 0 0,2 3 0,4 5 0,9 6 0,10 8 0,11 6 0,12 3 0,7 1 0,-1-3 0,-9-7-8191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16:22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1 24575,'-7'1'0,"0"0"0,0 0 0,1 1 0,-1 0 0,0 1 0,1 0 0,0 0 0,-12 7 0,-3 1 0,-35 17 0,2 3 0,-71 52 0,101-65 0,0 2 0,2 0 0,0 2 0,1 0 0,2 1 0,0 1 0,-16 28 0,31-44 0,0-1 0,0 1 0,1 1 0,-1-1 0,2 0 0,-1 1 0,1-1 0,1 1 0,0 0 0,-1 17 0,3-21 0,-1 0 0,1 1 0,0-1 0,0 0 0,1 0 0,-1 0 0,1 0 0,0 0 0,1 0 0,-1-1 0,1 1 0,0-1 0,0 1 0,0-1 0,1 0 0,0 0 0,-1-1 0,1 1 0,6 4 0,1-2 0,-1 0 0,1 0 0,0-1 0,1-1 0,-1 1 0,1-2 0,0 0 0,0 0 0,0-1 0,0-1 0,0 0 0,0 0 0,23-3 0,-11 0 0,0-2 0,1 0 0,-2-2 0,1-1 0,44-19 0,-47 17 38,-1-2 0,1-1 0,-2 0 0,0-1 0,0-1 0,-2-1 0,1-1 0,16-20 0,-26 27-128,-1 0 0,0 0 0,-1 0 0,0-1 0,-1 0 1,0-1-1,0 1 0,-1-1 0,0 0 0,-1 0 1,-1 0-1,0 0 0,0-1 0,-1 1 0,0 0 0,-1-1 1,0 1-1,-3-14 0,-8-24-6736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17:5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5236 176 24575,'0'0'0,"-14"0"0,-1282-51 0,918 29 0,-331-4 0,6 0 0,411 9 0,-431-16 0,537 34 0,-344 45 0,484-38 0,2 2 0,-61 20 0,86-23 0,-1 1 0,2 1 0,-1 1 0,1 0 0,1 2 0,0 0 0,-24 22 0,36-30 0,1 0 0,0 0 0,1 1 0,-1-1 0,1 1 0,0 0 0,0 0 0,0 0 0,-2 9 0,4-10 0,0 0 0,0 0 0,1 0 0,-1 0 0,1 0 0,0-1 0,0 1 0,1 0 0,-1 0 0,1 0 0,0 0 0,0 0 0,0-1 0,0 1 0,3 5 0,3 3 0,0 0 0,0 0 0,2 0 0,-1-1 0,1-1 0,19 18 0,3-1 0,39 24 0,1-5 0,2-4 0,2-3 0,1-3 0,2-4 0,89 25 0,420 75 0,64-47 0,6-32 0,-225-21 0,-175-10 0,794 47 0,-812-65 0,1-12 0,325-51 0,-276-2 0,-225 43 0,-1-2 0,82-40 0,-143 59 0,10-4 0,0-1 0,-1-1 0,0 0 0,0 0 0,12-11 0,-21 16 0,0 0 0,0 0 0,0-1 0,0 1 0,0-1 0,0 1 0,-1-1 0,0 0 0,1 1 0,-1-1 0,0 0 0,0 0 0,0 0 0,-1 0 0,1 0 0,-1 0 0,1 0 0,-1 0 0,0 0 0,0 0 0,-1 0 0,1 0 0,-1 0 0,1 0 0,-1 0 0,0 0 0,0 0 0,-2-4 0,-4-5 0,0 0 0,0 1 0,-1-1 0,-1 1 0,-14-14 0,-19-16 0,-57-43 0,-133-88-1365,-28-8-5461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3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3516 124 24575,'-451'6'0,"92"1"0,-486-49 0,378 10 0,-96-6 0,328 21 0,133 10 0,-162 8 0,252 0 0,-1 1 0,0 0 0,1 0 0,0 2 0,-1-1 0,1 2 0,1-1 0,-14 8 0,18-7 0,0-1 0,1 1 0,-1 0 0,1 1 0,0 0 0,0 0 0,1 0 0,0 0 0,0 1 0,0 0 0,1 0 0,0 0 0,-4 12 0,2-4 0,1 0 0,1 1 0,1-1 0,0 1 0,1 0 0,1 0 0,0 0 0,1 0 0,1 0 0,0 0 0,1 0 0,1-1 0,0 1 0,2-1 0,-1 1 0,2-1 0,0-1 0,1 1 0,10 15 0,-5-10 0,1 0 0,1-1 0,1-1 0,1-1 0,0 0 0,1-1 0,1 0 0,0-2 0,1 0 0,1-1 0,0-1 0,32 14 0,-6-8 0,1-3 0,0-2 0,1-2 0,1-2 0,89 5 0,249-18 0,-378 4 0,76-4 0,772-25 0,63-14 0,-857 38 0,0-4 0,-1-2 0,108-34 0,-147 37 0,-1-2 0,0 0 0,-1-2 0,0 0 0,26-22 0,-33 23 0,-1-1 0,0-1 0,-1 0 0,0-1 0,-2 0 0,1-1 0,-2 0 0,10-20 0,-15 28 0,24-58 0,-26 58 0,0 1 0,0-1 0,-1 1 0,0-1 0,0 0 0,-1 1 0,1-1 0,-2-9 0,0 13-91,1 1 0,-1-1 0,0 1 0,0 0 0,0-1 0,0 1 0,0 0 0,-1 0 0,1 0 0,-1 0 0,1 0 0,-1 0 0,0 1 0,-3-4 0,-7-5-6735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3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0 24575,'-7'2'0,"0"-1"0,1 1 0,-1 0 0,1 1 0,0-1 0,0 1 0,0 0 0,0 1 0,-7 5 0,8-6 0,-23 17 0,1 0 0,1 2 0,1 1 0,1 1 0,1 1 0,1 0 0,-18 30 0,8-7 0,3 1 0,2 2 0,-28 71 0,36-70 0,1 1 0,4 0 0,1 1 0,3 0 0,2 1 0,3 0 0,2 81 0,6-87 0,2 0 0,2 0 0,2-1 0,2 0 0,3-1 0,1 0 0,2-1 0,39 72 0,-10-41 0,3-3 0,3-2 0,4-2 0,95 93 0,286 218 0,-236-238 0,-201-143 0,1 1 0,-1-1 0,1 0 0,-1 0 0,0 0 0,1 1 0,-1-1 0,1 0 0,-1 0 0,0 1 0,1-1 0,-1 0 0,0 1 0,1-1 0,-1 1 0,0-1 0,0 0 0,1 1 0,-1-1 0,0 1 0,0-1 0,0 1 0,0-1 0,1 0 0,-1 1 0,0-1 0,0 1 0,0-1 0,0 1 0,0 0 0,-1-1 0,1 1 0,-1 0 0,1-1 0,-1 1 0,0-1 0,1 1 0,-1-1 0,0 1 0,1-1 0,-1 1 0,0-1 0,0 0 0,0 1 0,1-1 0,-2 0 0,-40 7 0,37-6 0,-63 4 0,0-3 0,0-3 0,-108-15 0,164 15 0,7 1 0,1-1 0,0 1 0,-1-1 0,1 0 0,0 0 0,-8-3 0,32-1 0,57 2 0,120 10 0,-119-2 0,114-6 0,-189 1 0,5 0 0,-1-1 0,0 0 0,0 0 0,12-5 0,-17 6 0,0-1 0,0 0 0,0 0 0,0 0 0,-1 0 0,1-1 0,0 1 0,-1 0 0,1-1 0,-1 1 0,0-1 0,1 1 0,-1-1 0,0 0 0,0 1 0,0-1 0,0 0 0,0 0 0,0 0 0,-1 0 0,2-3 0,0-7 0,-1-1 0,1 0 0,-2 1 0,0-1 0,-2-13 0,-12-67 0,7 51 0,-20-121-1365,16 95-5461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4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24575,'5'14'0,"0"-1"0,-1 1 0,-1 0 0,0 0 0,1 18 0,1 3 0,2 3 0,7 38 0,8 138 0,-27-255 0,-16-55 0,1 5 0,14 58 0,-12-72 0,17 92 0,0 0 0,1-1 0,0 1 0,1 0 0,4-23 0,-4 33 0,0 0 0,0 0 0,1 0 0,-1 0 0,1 0 0,-1 0 0,1 0 0,0 1 0,0-1 0,0 1 0,0-1 0,1 1 0,-1 0 0,1-1 0,-1 1 0,1 1 0,0-1 0,0 0 0,0 1 0,0-1 0,0 1 0,0 0 0,0 0 0,0 0 0,0 0 0,1 1 0,-1-1 0,0 1 0,6 0 0,9 0 0,0 1 0,-1 1 0,1 0 0,20 7 0,-31-8 0,89 25-1365,-59-14-5461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48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24575,'0'0'0,"1"0"0,3 0 0,6 0 0,9 0 0,4 1 0,-1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6:28.07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20.74023"/>
      <inkml:brushProperty name="anchorY" value="-8137.74902"/>
      <inkml:brushProperty name="scaleFactor" value="0.5"/>
    </inkml:brush>
  </inkml:definitions>
  <inkml:trace contextRef="#ctx0" brushRef="#br0">1476 74 24575,'0'0'0,"-69"15"0,-69 20 0,-32 13 0,-27 15 0,-5 8 0,11 5 0,23 3 0,28 2 0,113-61 0,-53 46 0,69-53 0,0 0 0,0 0 0,1 0 0,-15 28 0,21-32 0,0 1 0,0-1 0,1 1 0,0 0 0,1 0 0,0 1 0,-1 18 0,4-20 0,0 0 0,0 1 0,1-1 0,0 1 0,0-1 0,1 0 0,0 0 0,9 17 0,-4-17 0,0 2 0,0 0 0,1 0 0,0-1 0,1-1 0,0 0 0,12 10 0,-2-9 0,0 2 0,0-2 0,1 0 0,38 13 0,-26-16 0,2 1 0,1-1 0,41 1 0,-31-6 0,5-2 0,54-7 0,-48-1 0,97-25 0,-90 14 0,78-33 0,-81 26 0,63-39 0,-74 36 0,58-47 0,-71 48 0,53-56 0,-68 60 0,-1-1 0,29-44 0,-39 50 0,0-1 0,-1 0 0,-1-1 0,6-22 0,-12 27 0,1 0 0,-1-1 0,-1 1 0,-1-1 0,-1-26 0,-2 30 0,0-2 0,0 1 0,-2 0 0,0 0 0,0 0 0,-10-20 0,3 19 0,2 1 0,-1-1 0,-1 1 0,0 1 0,-1 0 0,-15-12 0,13 6 0,-8-1 0,-36-26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4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24575,'0'0'0,"0"0"0,0 0 0,0 0 0,0 0 0,0 4 0,0 6 0,0 6 0,0 5 0,1 5 0,1 0 0,0-2 0,0-3 0,-1-5-8191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49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5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24575,'0'0'0,"0"0"0,8 28 0,-2-14 0,8 37 0,44 126 0,-58-176 0,0-1 0,0 0 0,0 1 0,1-1 0,-1 0 0,0 1 0,0-1 0,0 0 0,0 1 0,0-1 0,1 0 0,-1 1 0,0-1 0,0 0 0,0 0 0,1 1 0,-1-1 0,0 0 0,1 0 0,-1 0 0,0 1 0,0-1 0,1 0 0,-1 0 0,0 0 0,1 0 0,-1 0 0,0 1 0,1-1 0,-1 0 0,1 0 0,6-9 0,5-26 0,-10 28 0,2-7 0,2-7 0,1 0 0,1 0 0,12-20 0,-20 40 0,0 1 0,0 0 0,0 0 0,0-1 0,0 1 0,0 0 0,0 0 0,1 0 0,-1-1 0,0 1 0,0 0 0,0 0 0,0 0 0,1 0 0,-1-1 0,0 1 0,0 0 0,0 0 0,0 0 0,1 0 0,-1 0 0,0 0 0,0-1 0,1 1 0,-1 0 0,0 0 0,0 0 0,1 0 0,-1 0 0,0 0 0,0 0 0,1 0 0,-1 0 0,0 0 0,0 0 0,0 0 0,1 0 0,-1 0 0,0 1 0,0-1 0,1 0 0,-1 0 0,0 0 0,8 13 0,4 22 0,-11-32 0,29 129-1365,-25-109-5461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5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36 192 24575,'18'-30'0,"-13"22"0,-1 1 0,0-1 0,0 0 0,4-10 0,-5 8 0,-1 0 0,1 0 0,0-19 0,-3 27 0,1 0 0,-1-1 0,0 1 0,0 0 0,0-1 0,-1 1 0,1 0 0,0 0 0,-1-1 0,0 1 0,1 0 0,-1 0 0,0 0 0,0 0 0,0-1 0,0 1 0,-1 1 0,1-1 0,0 0 0,-1 0 0,0 0 0,1 1 0,-3-2 0,3 2 0,0 1 0,-1-1 0,1 1 0,0 0 0,0 0 0,0 0 0,-1 0 0,1 0 0,0 0 0,0 0 0,0 0 0,-1 0 0,1 1 0,0-1 0,0 0 0,0 1 0,0-1 0,0 1 0,0-1 0,0 1 0,0-1 0,0 1 0,0 0 0,0 0 0,0-1 0,0 1 0,0 0 0,0 0 0,1 0 0,-1 0 0,0 0 0,1 0 0,-1 0 0,1 0 0,-1 2 0,-3 4 0,0 0 0,1 0 0,-5 16 0,4-8 0,1 0 0,0 1 0,1 0 0,0 29 0,2-36 0,0 1 0,1-1 0,1 1 0,0-1 0,0 0 0,0 0 0,1 0 0,0 0 0,8 12 0,-9-17-65,0-1 0,0 0 0,1 0 0,-1 0 0,1-1 0,0 1 0,0-1 0,0 1 0,0-1 0,0 0 0,1 0 0,-1-1 0,1 1 0,-1-1 0,1 1 0,0-1 0,-1 0 0,1 0 0,0-1 0,5 1 0,16 0-6761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5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24575,'0'0'0,"1"0"0,1 0 0,4 0 0,3-2 0,5 1 0,1 1 0,-2-1-8191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58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24575,'0'0'0,"0"0"0,2 10 0,5 58 0,-3-28 0,1 0 0,18 72 0,-20-103 0,0 1 0,0-1 0,1 1 0,1-1 0,-1 0 0,1-1 0,1 1 0,0-1 0,0 0 0,1 0 0,-1-1 0,2 0 0,-1 0 0,1-1 0,0 0 0,12 8 0,-12-11-151,0 0-1,0 0 0,0 0 0,0-1 1,0 0-1,0 0 0,1-1 1,14 0-1,0-1-6674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59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24575,'0'0'0,"1"0"0,3 0 0,7-2 0,9-3 0,6 0 0,-2-1-8191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0:5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24575,'7'72'0,"-2"-28"0,-3-19 0,0-1 0,0 0 0,2 0 0,8 31 0,-12-54 0,0 0 0,0 0 0,1-1 0,-1 1 0,0 0 0,1 0 0,-1 0 0,0 0 0,1 0 0,-1-1 0,1 1 0,-1 0 0,1 0 0,-1-1 0,1 1 0,0 0 0,-1-1 0,1 1 0,0-1 0,0 1 0,-1-1 0,1 1 0,0-1 0,0 0 0,0 1 0,1 0 0,-1-2 0,1 1 0,-1 0 0,0-1 0,0 1 0,0-1 0,0 1 0,1-1 0,-1 1 0,0-1 0,0 0 0,0 0 0,0 1 0,0-1 0,-1 0 0,1 0 0,1-2 0,4-4 0,-1-1 0,0 0 0,7-16 0,-5 6-227,-1 1-1,-1-1 1,0-1-1,-1 1 1,1-30-1,-4 34-6598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0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24575,'7'26'0,"9"54"0,10 138 0,-26-225 0,1 0 0,1 0 0,0 0 0,2-7 0,2-6 0,-1-4 0,-4 13 0,2 0 0,0 0 0,0 0 0,1 0 0,8-17 0,-12 27 0,1 1 0,-1-1 0,0 1 0,1-1 0,-1 1 0,0-1 0,1 1 0,-1-1 0,1 1 0,-1-1 0,1 1 0,-1 0 0,1-1 0,-1 1 0,1 0 0,-1-1 0,1 1 0,-1 0 0,1 0 0,0 0 0,-1-1 0,1 1 0,-1 0 0,1 0 0,0 0 0,-1 0 0,1 0 0,0 0 0,1 1 0,-1-1 0,0 1 0,0-1 0,0 1 0,1 0 0,-1 0 0,0-1 0,0 1 0,0 0 0,0 0 0,0 0 0,1 2 0,2 3 0,1 0 0,-1 1 0,4 11 0,4 13-222,-1 0-1,9 51 1,-16-66-476,1 5-6128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12 135 24575,'17'-3'0,"-12"1"0,-1 0 0,0 0 0,0-1 0,0 0 0,0 1 0,0-2 0,-1 1 0,1 0 0,-1-1 0,0 1 0,0-1 0,0 0 0,3-6 0,-4 8 0,-1-1 0,1 1 0,-1-1 0,0 0 0,1 1 0,-1-1 0,-1 0 0,1 0 0,0 0 0,-1 0 0,1 0 0,-1 0 0,0 0 0,0 0 0,0 0 0,0 0 0,-1 1 0,1-1 0,-1 0 0,0 0 0,0 0 0,-2-5 0,3 8 0,-1-1 0,1 0 0,-1 0 0,1 0 0,-1 0 0,0 1 0,1-1 0,-1 0 0,0 1 0,1-1 0,-1 0 0,0 1 0,0-1 0,0 1 0,0-1 0,0 1 0,1-1 0,-1 1 0,0 0 0,0 0 0,0-1 0,0 1 0,0 0 0,0 0 0,-2 0 0,1 1 0,1-1 0,-1 1 0,0-1 0,1 1 0,-1 0 0,1 0 0,-1 0 0,1 0 0,-1 0 0,1 0 0,0 0 0,-1 0 0,0 2 0,-3 3 0,0 1 0,1-1 0,0 1 0,0-1 0,-4 11 0,5-9 0,0 0 0,1 1 0,0-1 0,0 0 0,1 1 0,0-1 0,1 1 0,0-1 0,0 1 0,0 0 0,1-1 0,1 1 0,2 10 0,-2-15 0,-1 0 0,1 0 0,0 0 0,0 0 0,1 0 0,-1 0 0,1-1 0,-1 1 0,1-1 0,0 1 0,0-1 0,1 0 0,-1 0 0,1-1 0,0 1 0,-1-1 0,1 0 0,0 0 0,0 0 0,0 0 0,1-1 0,-1 1 0,0-1 0,1 0 0,-1-1 0,0 1 0,6-1 0,11 0-1365,-4-1-5461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25:23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5811 2475 24575,'0'0'0,"0"0"0,0 0 0,-4 1 0,0-1 0,0 1 0,-1 0 0,1 0 0,0 1 0,0-1 0,0 1 0,-4 2 0,-7 3 0,-73 31 0,-305 117 0,188-93 0,-2-9 0,-3-9 0,-335 27 0,313-59 0,0-10 0,0-10 0,-263-43 0,-215-87 0,9-39 0,527 128 0,-291-122 0,378 130 0,1-3 0,2-4 0,3-4 0,-149-123 0,196 145 0,2-2 0,0-1 0,3-2 0,1-1 0,-45-75 0,62 91 0,1 0 0,1-1 0,1 0 0,1-1 0,0 0 0,2 0 0,1 0 0,0-1 0,2 0 0,0 1 0,2-1 0,0 0 0,7-39 0,2 24 0,1 1 0,2 0 0,2 1 0,1 0 0,2 2 0,1-1 0,2 2 0,1 1 0,41-48 0,-9 20 0,2 3 0,3 2 0,109-79 0,-56 58 7,2 4-1,3 6 0,179-73 0,-143 80-47,2 7-1,239-48 0,-173 64-139,1 9 0,420 4-1,445 101 226,-545-13-44,-7 33 0,-447-76 75,-1 3 0,-1 5 0,149 74 0,-177-73-32,-1 2 0,-2 3 0,-2 2 0,-2 3 0,-1 1-1,46 53 1,-77-74-43,0 1 0,-2 0 0,0 1 0,-2 0 0,0 2 0,11 28 0,-18-32 0,0 1 0,-1-1 0,-1 1 0,-1 0 0,-1 1 0,0-1 0,-3 45 0,-6-1 0,-3-2 0,-2 1 0,-4-1 0,-30 85 0,-119 233 0,88-237-1365,6-21-5461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1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31 24575,'-20'-12'0,"9"8"0,-1 0 0,0 1 0,-1 1 0,1 0 0,-24-1 0,32 3 0,0-1 0,-1 1 0,1 1 0,0-1 0,0 1 0,0-1 0,0 1 0,0 0 0,0 1 0,0-1 0,0 1 0,0-1 0,0 1 0,1 0 0,-1 1 0,1-1 0,-1 1 0,1-1 0,0 1 0,0 0 0,-3 5 0,4-6 0,1 1 0,0 0 0,0-1 0,0 1 0,0 0 0,1-1 0,-1 1 0,1 0 0,-1 0 0,1-1 0,0 1 0,0 0 0,1 0 0,-1 0 0,0-1 0,1 1 0,0 0 0,-1 0 0,1-1 0,0 1 0,1-1 0,-1 1 0,0-1 0,1 1 0,-1-1 0,1 0 0,0 1 0,0-1 0,0 0 0,0 0 0,2 1 0,-1 1 0,1-1 0,0 0 0,0 0 0,0-1 0,0 1 0,0-1 0,1 0 0,-1 0 0,1 0 0,-1 0 0,1-1 0,0 0 0,0 0 0,-1 0 0,1-1 0,0 0 0,7 0 0,9-6-1365,-3-1-5461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24575,'0'0'0,"0"1"0,0 3 0,0 7 0,-1 9 0,-1 13 0,-1 12 0,0 12 0,1 7 0,-1 5 0,2-1 0,1-1 0,2-1 0,1-1 0,2-6 0,0-9 0,1-13-8191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2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60 274 24575,'3'1'0,"-1"0"0,0 0 0,0 1 0,0-1 0,0 0 0,0 1 0,0-1 0,0 1 0,0-1 0,2 4 0,4 2 0,3 1 0,0 0 0,0-1 0,1 0 0,0-1 0,0 0 0,20 5 0,-29-10 0,-1 0 0,1 0 0,0 0 0,-1-1 0,1 0 0,0 1 0,0-1 0,-1 0 0,1 0 0,0-1 0,0 1 0,0 0 0,-1-1 0,1 0 0,0 0 0,-1 0 0,1 0 0,-1 0 0,1 0 0,-1 0 0,1-1 0,-1 0 0,0 1 0,0-1 0,0 0 0,0 0 0,0 0 0,0 0 0,0 0 0,-1-1 0,1 1 0,-1 0 0,0-1 0,1 1 0,-1-1 0,0 0 0,1-5 0,1-4 0,-1 0 0,0-1 0,0 0 0,-1 1 0,-1-1 0,0 0 0,-1 0 0,0 1 0,-5-21 0,3 23 0,1 0 0,-1 0 0,-1 0 0,0 0 0,-1 0 0,1 1 0,-2 0 0,1 0 0,-1 0 0,-1 1 0,-14-15 0,18 19 14,-1 1 1,0 0-1,0 0 0,0 1 0,0-1 1,0 1-1,0 0 0,-1 0 0,1 1 0,-1-1 1,0 1-1,1 0 0,-1 0 0,0 0 1,1 1-1,-1 0 0,0-1 0,0 2 0,0-1 1,1 1-1,-1-1 0,0 1 0,-7 3 1,6-1-129,-1 0 0,1 0 0,0 1 0,0 0 1,0 0-1,0 1 0,1-1 0,-1 1 1,1 1-1,0-1 0,1 0 0,0 1 1,0 0-1,-7 13 0,0 4-6712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3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24575,'0'0'0,"1"3"0,1 10 0,1 15 0,0 14 0,-1 11 0,0 6 0,-1 2 0,0-4 0,-1-8 0,0-12 0,0-11-8191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3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24575,'24'-37'0,"-18"31"0,0 0 0,1 1 0,0 0 0,-1 1 0,2-1 0,-1 1 0,0 1 0,1-1 0,14-4 0,-16 7 0,0-1 0,-1 1 0,1 0 0,0 1 0,0-1 0,0 1 0,0 0 0,0 0 0,-1 1 0,1 0 0,0 0 0,0 0 0,-1 1 0,10 3 0,-13-4 0,-1 0 0,1 0 0,0 0 0,0 0 0,-1 0 0,1 0 0,-1 0 0,1 1 0,-1-1 0,1 1 0,-1-1 0,0 1 0,0-1 0,1 1 0,-1 0 0,-1 0 0,1-1 0,0 1 0,0 0 0,0 3 0,0-2 0,-1 0 0,0 0 0,-1 0 0,1-1 0,0 1 0,-1 0 0,1 0 0,-1-1 0,0 1 0,0 0 0,0-1 0,0 1 0,-2 2 0,-3 5 0,-1-1 0,0 0 0,-1 0 0,1 0 0,-19 14 0,-7 2-682,-57 33-1,56-39-6143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4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24575,'0'0'0,"0"0"0,2 0 0,3 0 0,6 0 0,7 1 0,6 0 0,5 0 0,3-1 0,-1 0 0,-4-1 0,-6 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4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24575,'0'0'0,"0"1"0,0 5 0,0 8 0,0 10 0,-3 13 0,-1 10 0,-1 8 0,0 4 0,0 0 0,0-4 0,1-8 0,1-10 0,1-11-8191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5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24575,'-2'1'0,"0"-1"0,1 1 0,-1 0 0,0-1 0,1 1 0,-1 0 0,1 0 0,-1 0 0,1 0 0,-1 0 0,1 0 0,0 0 0,-1 1 0,1-1 0,0 0 0,0 1 0,-1 2 0,-16 27 0,15-21 38,0 0 0,0 0 0,1 1 0,1-1 0,0 1 0,0-1 0,1 1 0,1 10 0,1-1-465,1-1 0,0 0 1,10 27-1,-7-28-6399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7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24575,'0'0'0,"0"0"0,0 0 0,0 0 0,0 0 0,1 0 0,2 1 0,5 1 0,6 1 0,3 0 0,3 1 0,1 0 0,-3 0 0,-4-1-8191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7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24575,'3'20'0,"9"119"-634,-8 186 0,-4-319 537,0 2-6729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26:57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5162 211 24575,'-12'-4'0,"-243"-37"0,155 29 0,-1859-142-1619,977 188 443,9 102 509,807-103 669,-283 97 0,417-119 207,0 2 0,2 1 0,-1 2-1,-49 33 1,75-45-126,0 0 0,0 0 0,1 0 0,-1 0 0,1 1 0,0-1 0,1 1 0,-1 0 0,1 0 0,0 1 0,0-1 0,1 1-1,-1-1 1,1 1 0,0 0 0,-1 8 0,3-7-27,0 1-1,0-1 1,0 0-1,1 0 0,1 0 1,-1 0-1,1 0 1,0 0-1,1-1 1,-1 1-1,1 0 1,1-1-1,-1 0 0,6 8 1,5 5-22,0-1 1,2 0-1,0-1 1,18 15-1,7 2-34,85 54 0,121 42-233,79-5-699,78-18 699,66-25-227,626-7-1904,2-115 2428,-163-70-55,-27-98-124,-634 113-309,-234 79 389,-2-2-1,69-41 1,-99 54 35,-1 0 0,1-1 0,-1 0 0,-1 0 0,1-1 0,-1 1 0,0-1 0,0-1 0,-1 1 0,0-1 0,0 0 0,5-13 0,-8 15 0,-1 0 0,0 0 0,0 1 0,-1-1 0,0 0 0,0 0 0,0 0 0,-1 0 0,1 0 0,-1 0 0,-1 1 0,1-1 0,-1 0 0,0 1 0,0-1 0,-1 1 0,0 0 0,0 0 0,0 0 0,-6-7 0,-3-3 0,-2 0 0,0 0 0,-1 2 0,0 0 0,-1 0 0,0 1 0,-1 1 0,-25-12 0,-35-14-283,-144-47 0,-122-18-2548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8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96 24575,'1'-4'0,"-1"-1"0,1 0 0,0 1 0,1-1 0,-1 1 0,1 0 0,0-1 0,0 1 0,0 0 0,1 0 0,-1 0 0,1 1 0,0-1 0,0 1 0,0-1 0,1 1 0,-1 0 0,1 0 0,5-3 0,-7 4 0,0 1 0,0-1 0,1 1 0,-1 0 0,1-1 0,-1 1 0,1 0 0,-1 0 0,1 1 0,0-1 0,-1 0 0,1 1 0,0 0 0,0 0 0,-1-1 0,1 2 0,0-1 0,0 0 0,-1 0 0,1 1 0,0 0 0,-1-1 0,1 1 0,0 0 0,-1 0 0,1 1 0,-1-1 0,0 0 0,1 1 0,-1 0 0,0-1 0,4 5 0,-4-3 0,0 1 0,0-1 0,0 1 0,0 0 0,0-1 0,-1 1 0,0 0 0,0 0 0,0 0 0,0 0 0,-1 0 0,1 0 0,-1 0 0,0 0 0,0 1 0,-1-1 0,1 0 0,-1 0 0,0 0 0,0 0 0,0 0 0,-1-1 0,-3 8 0,1-2 0,-1 1 0,0-1 0,0-1 0,-1 1 0,0-1 0,0 0 0,-1 0 0,-11 9 0,10-11 0,8-8 0,1 1 0,0-1 0,0 1 0,0 0 0,1 0 0,-1 1 0,0-1 0,1 0 0,-1 0 0,0 0 0,3 0 0,0 0 0,0 0 0,0 1 0,0-1 0,0 1 0,0 0 0,0 0 0,0 1 0,0-1 0,0 1 0,0 0 0,0 0 0,-1 0 0,1 0 0,0 1 0,-1 0 0,1-1 0,-1 1 0,1 1 0,-1-1 0,0 0 0,0 1 0,0-1 0,0 1 0,0 0 0,-1 0 0,1 0 0,3 6 0,-2-3 0,0 1 0,0 0 0,0 0 0,-1 0 0,0 0 0,-1 0 0,1 1 0,-1-1 0,-1 1 0,1-1 0,-1 1 0,-1 0 0,0 11 0,-1-11 20,-1 1 0,0 0 0,0-1 1,-1 1-1,0-1 0,-1 0 0,0 0 0,0 0 0,-1-1 0,0 1 0,0-1 0,-1 0 0,0-1 0,0 1 0,0-1 0,-9 6 1,8-6-135,-1-1 0,0 0 0,0 0 0,0 0 1,-1-1-1,0 0 0,1-1 0,-1 0 1,-1 0-1,1-1 0,0 0 0,-1-1 1,1 0-1,-19 0 0,5-5-6712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24575,'0'0'0,"0"1"0,2 8 0,2 11 0,0 15 0,-1 15 0,0 14 0,-2 7 0,0 0 0,-3-5 0,-1-10 0,0-13 0,-2-11 0,1-12-8191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2:31:09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60 24575,'0'-2'0,"1"0"0,-1 0 0,1 0 0,0 0 0,-1 0 0,1 1 0,0-1 0,0 0 0,0 1 0,1-1 0,-1 0 0,0 1 0,1 0 0,-1-1 0,1 1 0,-1 0 0,1 0 0,2-2 0,32-16 0,-32 17 0,1 1 0,-1-1 0,1 1 0,-1 0 0,1 0 0,0 1 0,0 0 0,-1-1 0,1 2 0,0-1 0,8 2 0,-11-2 0,0 1 0,0 0 0,0-1 0,-1 1 0,1 0 0,0 0 0,0 0 0,-1 0 0,1 1 0,0-1 0,-1 0 0,0 1 0,1-1 0,-1 1 0,0-1 0,1 1 0,-1 0 0,0-1 0,0 1 0,-1 0 0,1 0 0,0 0 0,0 0 0,-1 0 0,1 0 0,-1 0 0,0 0 0,0 0 0,0 3 0,0 0 0,0 0 0,0 0 0,-1 0 0,0 0 0,0 0 0,0 0 0,-1-1 0,1 1 0,-1-1 0,-3 6 0,-30 40 0,30-43 0,5-6 0,-1-1 0,1 0 0,0 1 0,0-1 0,0 1 0,0-1 0,-1 1 0,1-1 0,0 1 0,0-1 0,0 1 0,0-1 0,0 1 0,0-1 0,0 1 0,0-1 0,0 1 0,1-1 0,-1 1 0,0-1 0,0 1 0,0-1 0,1 1 0,-1-1 0,0 0 0,0 1 0,1-1 0,-1 1 0,0-1 0,1 0 0,-1 1 0,0-1 0,1 0 0,-1 1 0,1-1 0,-1 0 0,0 0 0,1 1 0,0-1 0,25 13 0,-16-9 0,-3 0 0,1 1 0,0-1 0,-1 1 0,0 1 0,0-1 0,-1 1 0,0 0 0,0 1 0,0-1 0,-1 1 0,9 14 0,-12-16 0,0 0 0,0 0 0,0 1 0,0-1 0,-1 1 0,0-1 0,0 1 0,0 0 0,-1-1 0,0 1 0,0 0 0,0 0 0,-1-1 0,0 1 0,0 0 0,-1-1 0,1 1 0,-1-1 0,-3 7 0,-2 1 38,0 1 0,-2-1 0,1 0 0,-1-1 0,-1 0 0,0-1 0,-1 1 0,-24 18 0,25-23-181,0 1 1,0-1 0,-1-1 0,0 0-1,-1 0 1,1-1 0,-1 0 0,0-1 0,0-1-1,-1 0 1,-16 2 0,1-5-6684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03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0 24575,'-7'22'0,"4"-8"0,-226 554 181,114-302-1727,105-241-5280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03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81 24575,'-1'6'0,"0"0"0,0-1 0,0 1 0,-1-1 0,1 0 0,-6 11 0,-1 7 0,-43 149 0,-46 137 0,91-298 0,3-16 0,3-22 0,0 23 0,4-56 0,1 0 0,4 1 0,2 0 0,2 0 0,4 1 0,42-101 0,-56 150 0,1 1 0,0-1 0,1 2 0,-1-1 0,2 0 0,-1 1 0,1 0 0,0 0 0,11-10 0,-16 16 0,1 0 0,-1 0 0,1 1 0,-1-1 0,1 0 0,-1 1 0,1-1 0,0 1 0,-1-1 0,1 1 0,0 0 0,-1-1 0,1 1 0,0 0 0,-1 0 0,1 0 0,0 1 0,-1-1 0,1 0 0,2 1 0,-1 1 0,0-1 0,0 1 0,0 0 0,-1-1 0,1 1 0,0 1 0,-1-1 0,1 0 0,-1 1 0,2 2 0,8 9 0,-2 1 0,0 1 0,0 0 0,13 32 0,20 75 0,-36-102 0,79 298-1365,-70-242-5461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04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24575,'0'0'0,"2"0"0,5 0 0,10 2 0,19 1 0,25-2 0,23-4 0,17-3 0,14-2 0,1-3 0,-20 1-8191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0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26 24575,'-8'-12'0,"5"10"0,-1 0 0,0 0 0,1 1 0,-1-1 0,0 1 0,0 0 0,0 0 0,0 0 0,0 1 0,0-1 0,0 1 0,0 0 0,0 0 0,0 1 0,0-1 0,0 1 0,0 0 0,0 0 0,1 0 0,-1 0 0,-6 4 0,3-2 0,0 1 0,0 0 0,0 1 0,0 0 0,0 0 0,1 0 0,0 1 0,0-1 0,-7 12 0,7-9 0,1 1 0,0 0 0,1 1 0,0-1 0,0 1 0,1 0 0,1-1 0,-1 1 0,2 1 0,-1-1 0,1 18 0,1-23 0,0 0 0,1 0 0,-1 0 0,1 0 0,1 0 0,-1 0 0,1 0 0,-1 0 0,2 0 0,-1 0 0,3 4 0,-3-6 0,1 0 0,-1 0 0,1 0 0,0-1 0,-1 1 0,1-1 0,0 0 0,1 0 0,-1 0 0,0 0 0,0 0 0,1-1 0,-1 0 0,1 1 0,0-1 0,6 1 0,1-2-136,0 1-1,-1-2 1,1 1-1,0-1 1,-1-1-1,1 0 1,-1-1-1,0 0 0,18-7 1,10-6-6690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0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24575,'0'0'0,"2"2"0,3 14 0,1 22 0,1 24 0,0 20 0,-2 15 0,-2 8 0,-1 0 0,0-6 0,-2-15 0,0-15 0,0-17 0,-1-17-8191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0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24575,'0'0'0,"2"0"0,6-2 0,13-3 0,18-7 0,19-7 0,15-9 0,8-7 0,-5 2 0,-16 5-8191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0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24575,'18'18'0,"2"6"0,1-1 0,39 33 0,-53-50 0,1 0 0,1 0 0,-1-1 0,1 0 0,0 0 0,0-1 0,0 0 0,0-1 0,1 0 0,-1-1 0,1 1 0,15 0 0,-23-3 0,-1 0 0,1 0 0,0 0 0,0 0 0,0 0 0,0 0 0,-1 0 0,1-1 0,0 1 0,0-1 0,-1 1 0,1-1 0,0 0 0,-1 1 0,1-1 0,-1 0 0,1 0 0,1-2 0,-2 2 0,0-1 0,0 1 0,-1 0 0,1 0 0,0-1 0,-1 1 0,1 0 0,-1-1 0,0 1 0,1-1 0,-1 1 0,0 0 0,0-1 0,0 1 0,0-1 0,0 1 0,0 0 0,-1-3 0,-1-2 0,0-1 0,0 1 0,-1 0 0,1 0 0,-1 0 0,-1 0 0,1 0 0,-7-7 0,1 2 49,-1 1 0,0 0 0,0 1-1,-1 0 1,-1 1 0,-14-9 0,20 13-171,-1 0 0,0 1 0,0 0 0,0 0 0,0 1 0,0 0 0,-1 0 0,1 0 0,0 1 1,-1 0-1,0 1 0,1 0 0,-9 0 0,3 3-6704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26:58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5158 53 24575,'-28'-1'0,"-31"3"0,23 0 0,-1196 37-1361,-369 19-646,-97 96 1180,1366-99 1033,317-52-88,-62 17 493,70-18-532,1 1 0,-1 0-1,0 0 1,1 0-1,0 1 1,-1 0 0,-9 8-1,15-10-20,-1 0 0,0-1-1,1 1 1,-1 0 0,1 0-1,0 0 1,0 0 0,0 0-1,0 0 1,0 0 0,0 0-1,0 0 1,1 0 0,-1 1-1,1-1 1,0 0 0,-1 0 0,1 1-1,0-1 1,0 0 0,1 1-1,-1-1 1,0 0 0,2 5-1,1 1-5,0 0 0,1 0 0,0-1 0,1 1 0,-1-1 0,8 9 0,8 7 113,0-1 0,2 0 0,24 19 0,5-1-82,93 56-1,-54-45-248,114 45 1,188 38-1162,80-33 541,64-44-1030,-178-46 840,481-46 0,345-133-294,-660 59 1270,-81-5-165,-95 5-493,-100 12 709,-227 88 93,-1 0-1,-1-2 1,1 0 0,-2-2-1,30-24 1,-45 35-122,-1-1 0,1 1 0,0-1 1,-1 0-1,1 0 0,-1 0 0,0 0 0,0-1 0,-1 1 1,1-1-1,0 1 0,-1-1 0,0 1 0,0-1 0,0 0 1,0 1-1,-1-1 0,0 0 0,1 0 0,-1 0 0,-1 1 1,1-1-1,0 0 0,-1 0 0,0 0 0,-2-6 0,0 3 74,-1 0 0,0 0 0,0 1-1,0 0 1,-1 0 0,0 0 0,-8-8-1,-3-1 161,-2 1-1,-33-22 1,-34-13-341,-115-47 0,-146-45-2675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0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24575,'0'0'0,"1"18"0,1 1 0,4 17 0,1 12 0,17 338 0,-22-377 0,3-16 0,9-27 0,-9 23 0,20-43-455,3 2 0,48-68 0,-51 83-6371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11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80 131 24575,'0'627'0,"-10"-679"0,-57-594 0,66 630 0,0 12 0,1-1 0,0 1 0,0 0 0,0-1 0,0 1 0,0-1 0,3-6 0,-3 11 0,0-1 0,0 1 0,0 0 0,0 0 0,0 0 0,0 0 0,0 0 0,0 0 0,1 0 0,-1 0 0,0 0 0,0-1 0,0 1 0,0 0 0,0 0 0,0 0 0,1 0 0,-1 0 0,0 0 0,0 0 0,0 0 0,0 0 0,0 0 0,0 0 0,1 0 0,-1 0 0,0 0 0,0 0 0,0 0 0,0 0 0,0 0 0,0 0 0,1 0 0,-1 0 0,0 1 0,0-1 0,0 0 0,0 0 0,0 0 0,0 0 0,0 0 0,1 0 0,-1 0 0,0 0 0,0 0 0,0 1 0,0-1 0,0 0 0,0 0 0,0 0 0,0 0 0,0 0 0,0 0 0,0 1 0,0-1 0,0 0 0,0 0 0,0 0 0,0 0 0,0 0 0,0 0 0,0 1 0,0-1 0,0 0 0,11 20 0,14 40 0,-15-35 0,15 28 0,-20-43 0,1-1 0,1 1 0,0-1 0,0 0 0,1 0 0,0-1 0,0 0 0,1-1 0,14 11 0,-17-15 0,1 1 0,-1-1 0,1 0 0,0 0 0,0-1 0,0 0 0,0 0 0,0-1 0,0 0 0,1 0 0,-1-1 0,0 0 0,0 0 0,1 0 0,-1-1 0,8-2 0,-4 0 0,0 0 0,0-1 0,-1-1 0,0 1 0,0-2 0,0 1 0,-1-1 0,11-8 0,7-9 0,29-32 0,-35 34 0,-20 19 0,1 1 0,-1-1 0,0 1 0,0 0 0,1 0 0,-1 0 0,1-1 0,-1 1 0,1 1 0,0-1 0,-1 0 0,1 0 0,0 1 0,0-1 0,3 0 0,-5 1 0,1 0 0,-1 0 0,1 0 0,-1 1 0,1-1 0,-1 0 0,0 0 0,1 1 0,-1-1 0,1 0 0,-1 1 0,1-1 0,-1 0 0,0 1 0,1-1 0,-1 0 0,0 1 0,1-1 0,-1 1 0,0-1 0,1 1 0,4 21 0,1 46 0,-4 1 0,-7 74 0,1-68 0,-5 183-1365,8-208-5461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19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1 274 24575,'0'0'0,"0"0"0,20 15 0,-8-6 0,0 0 0,0-1 0,1-1 0,0 0 0,0 0 0,1-2 0,0 1 0,20 4 0,-22-8 0,1 0 0,-1-1 0,0 0 0,1-1 0,-1-1 0,0 1 0,1-2 0,-1 0 0,0 0 0,19-8 0,-12 3 0,-1-1 0,0 0 0,0-2 0,-1 0 0,0-1 0,28-24 0,-36 27 0,1 0 0,-2-1 0,0-1 0,0 1 0,0-1 0,-1 0 0,-1-1 0,0 0 0,0 0 0,-1 0 0,0-1 0,3-14 0,-7 23 0,0-1 0,0 1 0,-1-1 0,1 0 0,-1 1 0,0-1 0,0 0 0,-1 1 0,1-1 0,-1 0 0,1 1 0,-1-1 0,0 1 0,-1-1 0,1 1 0,-1 0 0,1-1 0,-1 1 0,0 0 0,0 0 0,0 0 0,-1 0 0,-3-4 0,1 4 0,1 0 0,0 1 0,-1-1 0,1 1 0,-1 0 0,0 0 0,0 0 0,0 1 0,0-1 0,0 1 0,0 0 0,0 1 0,-1-1 0,1 1 0,0 0 0,-6 1 0,-8 2 0,1 0 0,0 1 0,0 1 0,0 1 0,0 1 0,1 0 0,-24 14 0,19-8 0,1 1 0,0 0 0,1 2 0,1 0 0,-19 20 0,28-24-227,0-1-1,1 2 1,1 0-1,0 0 1,-11 24-1,3 5-6598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5:37:21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392 740 24575,'0'0'0,"0"-1"0,-1 0 0,1 0 0,0 0 0,-1 0 0,1 0 0,0 0 0,-1 0 0,0 0 0,1 0 0,-1 0 0,0 0 0,1 0 0,-1 0 0,0 1 0,0-1 0,0 0 0,-1 0 0,-19-13 0,14 10 0,-9-6 0,-1 2 0,1 0 0,-2 0 0,1 2 0,-1 0 0,0 1 0,-34-4 0,43 8 0,0 0 0,0 1 0,0 0 0,0 1 0,0 0 0,0 1 0,0-1 0,-9 5 0,12-4 0,1 0 0,0 0 0,0 1 0,1 0 0,-1 0 0,1 0 0,-1 0 0,1 1 0,0 0 0,0 0 0,0 0 0,1 0 0,0 1 0,-4 5 0,3-2 0,1 0 0,0 0 0,0 0 0,1 1 0,0-1 0,0 1 0,1-1 0,0 1 0,1 0 0,0-1 0,0 1 0,1 0 0,2 11 0,-2-13 0,0 1 0,1-1 0,0 0 0,0 0 0,1 0 0,0 0 0,0 0 0,1 0 0,-1-1 0,2 0 0,-1 0 0,1 0 0,-1 0 0,2-1 0,9 9 0,-13-12 0,0-1 0,1 0 0,-1 0 0,0 1 0,1-1 0,0 0 0,-1-1 0,1 1 0,0 0 0,-1-1 0,1 0 0,0 0 0,0 1 0,-1-2 0,1 1 0,0 0 0,-1 0 0,1-1 0,0 0 0,-1 1 0,1-1 0,0 0 0,-1 0 0,1 0 0,2-2 0,2-2 0,0 0 0,-1 0 0,1-1 0,-1 0 0,0 0 0,0 0 0,6-9 0,6-12 0,-1 0 0,-2-1 0,0-1 0,-2 0 0,19-61 0,-11 9 0,12-90 0,-6-33 0,-23 153 0,-6-101 0,1 141 0,-1 11 0,0 20 0,4 70 0,5-1 0,4 1 0,34 139 0,16-13 0,-46-176 0,1 1 0,2-2 0,26 42 0,-40-74 0,0-1 0,0 0 0,1 0 0,0 0 0,1 0 0,-1-1 0,1 0 0,11 8 0,-13-11 0,-1 0 0,1-1 0,-1 1 0,1-1 0,0 0 0,0 0 0,0 0 0,0 0 0,0-1 0,0 1 0,0-1 0,0 0 0,0 0 0,0-1 0,0 1 0,0-1 0,0 0 0,4-1 0,4-3 0,0 0 0,0-1 0,-1 0 0,0-1 0,0 0 0,-1-1 0,0 0 0,0-1 0,-1 0 0,0 0 0,-1-1 0,0 0 0,8-12 0,-3 1 0,-1 0 0,-1 0 0,-1-1 0,0 0 0,-2-1 0,6-26 0,-11 35 0,0 0 0,-1 0 0,0-24 0,-2 34 0,0 0 0,0 0 0,-1 0 0,0 0 0,0 0 0,0 0 0,0 0 0,-2-4 0,2 6 0,0 1 0,0 0 0,0-1 0,0 1 0,0 0 0,0-1 0,0 1 0,0 0 0,-1 0 0,1 0 0,0 0 0,-1 0 0,1 0 0,-1 0 0,1 1 0,-1-1 0,1 0 0,-1 1 0,-3-1 0,3 1 0,0 0 0,-1 0 0,1 0 0,0 0 0,0 1 0,-1-1 0,1 1 0,0-1 0,0 1 0,0 0 0,0 0 0,0 0 0,0 0 0,0 0 0,0 1 0,0-1 0,0 0 0,1 1 0,-1 0 0,1-1 0,-1 1 0,1 0 0,-1 0 0,-1 3 0,-2 4 0,0-1 0,1 1 0,0 0 0,-4 13 0,3-7 0,2 0 0,0 0 0,1 0 0,1 1 0,0-1 0,1 1 0,0-1 0,2 0 0,5 28 0,-5-31 0,1-1 0,1 1 0,0-1 0,0 0 0,1 0 0,1 0 0,-1 0 0,2-1 0,-1 0 0,2-1 0,-1 1 0,1-2 0,10 10 0,-14-15 0,-1-1 0,0 1 0,1-1 0,-1 0 0,1 0 0,0 0 0,-1 0 0,1-1 0,0 1 0,0-1 0,0 0 0,0 0 0,1-1 0,-1 1 0,0-1 0,0 0 0,0 0 0,0 0 0,1-1 0,-1 1 0,0-1 0,0 0 0,0 0 0,0-1 0,0 1 0,-1-1 0,1 0 0,0 0 0,-1 0 0,1 0 0,-1-1 0,6-4 0,3-5 0,0 0 0,-1 0 0,0-1 0,-1-1 0,-1 0 0,0 0 0,8-16 0,4-15 0,-2-1 0,-2-1 0,-2 0 0,14-81 0,-17 51 0,-3-1 0,-1-97 0,-8 145 0,-1 0 0,-2 1 0,-8-39 0,0 39 0,11 29 0,-1-1 0,1 0 0,-1 1 0,1-1 0,-1 0 0,1 1 0,-1-1 0,1 0 0,-1 1 0,0-1 0,0 1 0,1-1 0,-1 1 0,0-1 0,0 1 0,1 0 0,-1-1 0,-2 1 0,3 0 0,-1 0 0,0 0 0,0 0 0,1 0 0,-1 1 0,0-1 0,0 0 0,1 0 0,-1 1 0,0-1 0,1 0 0,-1 1 0,0-1 0,1 1 0,-1-1 0,1 1 0,-1-1 0,1 1 0,-1 0 0,1-1 0,-1 2 0,-2 1 0,1 1 0,0 0 0,0 0 0,1 0 0,-3 7 0,-4 18 0,1 1 0,2 0 0,-3 52 0,10 96 0,29 106-1365,-10-171-5461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30.1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1,'93'0,"247"4,-228 2,115 22,-163-20,1-3,103-6,-60-1,2408 2,-2496-1,0-1,28-6,-36 4,0 2,0 0,0 0,0 1,1 1,-1 0,0 1,0 0,17 4,-7 0,1 0,-1-2,37 2,70-6,-45-1,598 2,-659-1,0-1,28-7,-26 4,41-2,81 8,59-3,-144-6,-48 5,1 0,0 1,0 1,0 1,-1 0,22 3,3 6,-1 2,1 1,-2 2,61 32,-90-43,-1 1,1-1,0-1,0 1,0-1,0-1,0 1,1-2,-1 1,0-1,1 0,-1-1,0 1,0-2,0 1,0-1,0-1,0 1,0-1,0-1,-1 1,11-8,-2 1,0 0,35-15,6-2,-52 24,1 0,-1 1,1 0,0 0,0 0,0 1,0 0,0 0,0 0,0 1,0 0,0 0,0 0,0 1,8 2,5 2,0 1,-1 1,25 13,-22-10,-10-5,0-1,1-1,0 0,0 0,0-1,20 1,77-5,-43 0,945 2,-992-1,-1-1,30-7,-29 5,1 1,20-1,-20 3,172 3,-176 0,-1 2,1 0,0 0,-1 2,20 9,-21-9,0 0,0 0,0-2,1 0,0 0,21 1,118-4,-72-2,-65 0,1-1,31-8,-30 6,-1 1,25-2,281 4,-154 3,-152-3,-1-1,33-7,-32 4,1 2,24-2,154 5,-88 1,-95 0,1 0,-1 1,0 1,0 1,0 0,16 7,5 1,-12-7,0-1,0-1,1-1,-1-1,47-4,-7 1,125 2,-168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39.4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72,'824'0,"-807"1,1 1,31 8,-30-6,0-1,23 2,376-4,-200-3,-201 1,0 0,33-9,-31 6,-1 1,25-2,406 4,-216 2,1155-1,-1371 1,1 1,31 8,-30-6,0-1,23 2,408-4,-217-3,378 2,-595-1,-1 0,1-2,-1 0,0-1,20-7,-18 5,0 1,0 0,32-3,9 7,-36 1,0-1,40-6,-5-6,-27 5,0 1,1 2,32-1,-42 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49.9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2,'8'0,"0"1,0 1,0-1,10 5,18 2,34-2,119-5,-86-2,-65 1,0 2,51 9,-12-1,-45-6,33 7,-29-6,0-1,0-1,0-2,38-4,4 1,-29 1,-27 0,0 0,0 2,0 0,-1 2,24 5,-12-1,0-2,1-1,0-2,-1-1,38-4,6 1,487 2,-549-1,-1 0,0-1,0-1,0 0,0-1,16-8,6 0,-23 9,1 0,-1 1,1 0,21 1,-19 1,0-1,0-1,15-3,9-2,0 1,0 3,0 1,54 5,-8-1,619-2,-687-1,-1-1,33-7,-32 4,1 2,23-2,267 4,-147 3,-145-1,1 1,31 7,-30-5,0 0,23 0,-10-3,10 0,73 10,-58-4,0-2,103-6,-58-1,980 2,-1059 2,0 0,29 7,-28-5,42 4,399-7,-224-3,-56 2,-163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51.0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0,'870'0,"-849"0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4: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1 144,'63'-1,"-17"0,-1 1,1 2,-1 2,60 14,69 15,-57-13,-53-11,1-2,116-4,-120-4,-40 0,-1-1,-1-1,1-1,38-12,-56 15,0 1,0-1,0 0,1 0,-1 0,0-1,0 1,-1 0,3-2,-4 3,0 0,0-1,0 1,1 0,-1 0,0 0,0 0,0 0,0 0,0-1,0 1,0 0,0 0,0 0,0 0,0 0,0-1,0 1,0 0,0 0,0 0,0 0,0 0,0-1,-1 1,1 0,0 0,0 0,0 0,0 0,0 0,0 0,0-1,0 1,0 0,-1 0,1 0,0 0,0 0,0 0,0 0,0 0,0 0,-1 0,-15-3,-151 3,105 3,-64-7,123 4,0-1,1 1,-1-1,1 0,-1 0,1 0,0 0,-1 0,1-1,0 1,-4-4,6 5,-1 0,1-1,0 1,-1-1,1 1,0 0,-1-1,1 1,0-1,0 1,-1-1,1 1,0-1,0 1,0-1,0 1,0-1,0 0,0 1,0-1,0 1,0-1,0 0,0 0,1 0,-1 1,1-1,-1 0,1 0,0 1,-1-1,1 0,0 1,0-1,0 1,-1-1,1 1,0-1,0 1,0-1,0 1,1-1,13-2,1-1,0 2,0 0,-1 1,1 1,0 0,17 3,12-2,-26 0,15-2,1 3,-1 0,57 13,-37 0,0-2,2-3,-1-2,67 1,490-11,-639 0,-1-1,1-2,0 0,0-2,-38-15,43 15,-49-14,40 13,0-2,-30-13,-75-33,100 38,29 14,0 0,0 1,0 0,0 0,0 1,-15-3,2 3,0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03.9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0,'1976'0,"-1951"2,-1 0,25 6,-23-3,38 2,432-6,-239-3,1165 2,-1387 2,62 11,-27-3,-39-4,0 1,53 19,4 1,-56-18,1-2,0-2,57 3,216-9,-287-1,-1 0,0-1,1 0,29-11,-28 7,0 2,0 0,32-3,261 7,-155 3,-138-2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28:06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1 911 24575,'1'-2'0,"1"1"0,0-1 0,0 1 0,0 0 0,0-1 0,0 1 0,1 0 0,2-1 0,1-2 0,377-241 0,-260 163 0,43-29 0,520-320 0,-641 409-1365,-35 19-5461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05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1009 25,'-92'1,"-101"-3,121-9,47 7,-41-3,-289 6,170 2,164-1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07.5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1,'2047'0,"-2027"0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13.1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3,'35'-1,"0"2,-1 1,1 2,63 16,-69-13,1-1,-1-2,1 0,0-2,31-2,-41 1,-1 1,30 6,-28-4,37 3,423-6,-232-3,856 2,-1073-1,43-8,8-1,276 6,-203 6,-127-4,52-9,-49 6,38-2,-34 6,70-12,-55 6,0 3,103 4,-63 2,314-2,-379 1,-1 2,34 7,-5 0,2-1,-24-3,1-1,35 0,251-6,-331 1,-3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2:45:14.8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1,'19'1,"1"1,-1 1,33 10,-16-5,34 7,1-3,0-3,76-1,-78-4,92 17,-41-4,-26-11,108-6,-78-2,-52 3,83-3,-124-2,-1-1,35-11,-40 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0 485 24575,'7'0'0,"0"-1"0,0 0 0,0 0 0,0-1 0,0 0 0,-1-1 0,1 1 0,0-1 0,-1 0 0,0-1 0,0 1 0,0-1 0,8-7 0,-1-1 0,1-1 0,-2 0 0,22-29 0,-21 24 0,-1-2 0,0 1 0,-2-1 0,0-1 0,8-26 0,-15 36 0,0 0 0,0 0 0,-1-1 0,0 1 0,-1 0 0,0-1 0,-1 1 0,0-1 0,-1 1 0,0-1 0,-1 1 0,-4-13 0,5 20 0,-1 0 0,0 0 0,1 0 0,-2 0 0,1 1 0,0-1 0,-1 1 0,0-1 0,0 1 0,0 0 0,-5-4 0,6 5 0,0 1 0,0 0 0,0 0 0,0 0 0,0 0 0,0 0 0,0 0 0,0 0 0,0 1 0,-1-1 0,1 1 0,0-1 0,0 1 0,-1 0 0,1 0 0,0 0 0,0 0 0,-1 0 0,1 1 0,0-1 0,0 1 0,0-1 0,-3 2 0,4-2 0,1 0 0,-1 1 0,1-1 0,-1 0 0,1 0 0,-1 0 0,1 0 0,-1 1 0,1-1 0,0 0 0,-1 1 0,1-1 0,-1 0 0,1 1 0,0-1 0,-1 0 0,1 1 0,0-1 0,-1 1 0,1-1 0,0 0 0,0 1 0,-1-1 0,1 1 0,0-1 0,0 1 0,0-1 0,0 1 0,-1-1 0,1 1 0,0-1 0,0 1 0,0-1 0,0 1 0,0-1 0,1 1 0,-1-1 0,0 1 0,0-1 0,0 1 0,0-1 0,0 1 0,1-1 0,-1 1 0,0-1 0,0 1 0,1-1 0,-1 1 0,0-1 0,1 0 0,-1 1 0,0-1 0,1 0 0,-1 1 0,1-1 0,3 3 0,-1-1 0,0 1 0,1-1 0,-1 0 0,1-1 0,4 3 0,67 15 0,-52-15 0,37 14 0,-52-15 0,-1 0 0,0 0 0,0 1 0,0 0 0,0 1 0,-1-1 0,0 1 0,0 0 0,6 7 0,-3-1 0,0 1 0,-1 0 0,0 0 0,-1 1 0,0 0 0,-1 0 0,6 22 0,22 106 0,-3-9 0,-28-123 0,0-1 0,0 0 0,1 0 0,0 0 0,1-1 0,-1 1 0,7 7 0,-8-13 0,-1 1 0,1-1 0,-1 0 0,1 1 0,0-1 0,0 0 0,0 0 0,0-1 0,0 1 0,0-1 0,1 1 0,-1-1 0,0 0 0,1-1 0,-1 1 0,1 0 0,-1-1 0,1 0 0,6 0 0,20-5-1365,-5-5-5461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24575,'1'1'0,"-1"0"0,1 0 0,-1 0 0,1 0 0,-1 0 0,1 0 0,-1 0 0,0 0 0,1 0 0,-1 0 0,0 0 0,0 0 0,0 2 0,1 1 0,14 83 0,-9-45 0,2-1 0,1 1 0,21 54 0,-28-92 0,0 0 0,0 0 0,0 0 0,0 0 0,1 0 0,-1 0 0,1-1 0,0 1 0,0-1 0,0 0 0,5 3 0,-7-5 0,1 0 0,-1 0 0,1-1 0,-1 1 0,1-1 0,0 1 0,-1-1 0,1 0 0,0 1 0,-1-1 0,1 0 0,0 0 0,-1 0 0,1 0 0,0-1 0,0 1 0,-1 0 0,1-1 0,-1 1 0,1-1 0,0 0 0,-1 1 0,1-1 0,-1 0 0,0 0 0,1 0 0,-1 0 0,0 0 0,1 0 0,-1 0 0,0-1 0,1-1 0,6-5 0,-1-1 0,-1 0 0,0 0 0,0-1 0,-1 0 0,0 0 0,-1 0 0,0 0 0,3-15 0,1-5 0,-2 0 0,2-34 0,-5-4 0,4 107 0,17 58 0,-16-71 171,16 41 0,-21-61-303,0 0 1,0 0 0,0 0-1,1-1 1,0 1 0,0-1 0,0 0-1,0 0 1,1 0 0,0-1 0,0 1-1,9 5 1,-4-6-6695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24575,'4'13'0,"38"176"0,-4-18 0,-38-171 0,0 0 0,0 0 0,0 0 0,0 0 0,0 0 0,0 0 0,0 0 0,0 0 0,0-1 0,0 1 0,0 0 0,0 0 0,0 0 0,0 0 0,0 0 0,0 0 0,0 0 0,1 0 0,-1 0 0,0 0 0,0 0 0,0 0 0,0 0 0,0 0 0,0 0 0,0 0 0,0 0 0,0 0 0,0 0 0,0 0 0,1 0 0,-1 0 0,0 0 0,0 0 0,0 0 0,0 0 0,0 0 0,0 0 0,0 0 0,0 0 0,0 0 0,0 0 0,0 0 0,0 0 0,1 0 0,-1 0 0,0 1 0,0-1 0,0 0 0,0 0 0,0 0 0,0 0 0,0 0 0,0 0 0,0 0 0,0 0 0,0 0 0,0 0 0,0 0 0,0 1 0,5-14 0,1-18 0,-4 21 0,6-38 0,1 0 0,3 1 0,24-66 0,-35 111 0,0 0 0,0-1 0,0 1 0,1 0 0,-1 0 0,0-1 0,1 1 0,-1 0 0,1 0 0,0 1 0,-1-1 0,4-2 0,-4 4 0,-1 0 0,1-1 0,-1 1 0,1 0 0,-1 0 0,1 0 0,-1 0 0,1 0 0,-1 0 0,1 0 0,-1 0 0,1 0 0,-1 0 0,1 0 0,-1 0 0,1 1 0,-1-1 0,0 0 0,1 0 0,-1 0 0,1 1 0,-1-1 0,1 1 0,13 17 0,4 23 38,-1 1 0,20 84 0,-13-38-1517,-18-70-5347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6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24575,'0'0'0,"1"0"0,1 0 0,4 0 0,4 1 0,4 0 0,5 0 0,1-1 0,0 0 0,-2 0 0,-5-1-8191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6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66 24575,'0'0'0,"3"-19"0,-2 16 0,0 0 0,0 0 0,1 1 0,-1-1 0,1 1 0,-1-1 0,1 1 0,0 0 0,0-1 0,0 1 0,0 0 0,0 0 0,1 0 0,-1 1 0,1-1 0,-1 0 0,1 1 0,-1 0 0,1 0 0,0-1 0,0 2 0,5-2 0,-6 1 0,0 1 0,0 0 0,0 0 0,0 1 0,0-1 0,0 0 0,0 1 0,0-1 0,0 1 0,0 0 0,0-1 0,-1 1 0,1 0 0,0 0 0,0 0 0,-1 0 0,1 1 0,-1-1 0,1 0 0,-1 1 0,1-1 0,-1 1 0,0-1 0,0 1 0,1 0 0,-1 0 0,-1-1 0,1 1 0,0 0 0,0 0 0,-1 0 0,1 0 0,0 3 0,1 3 0,-1 0 0,0 0 0,-1 0 0,1 0 0,-1 0 0,-1 0 0,0 0 0,0 0 0,0 0 0,-1 0 0,-3 9 0,-5 9 0,-25 47 0,22-50 0,16-23 0,-1 0 0,1 0 0,-1 0 0,1 0 0,-1-1 0,1 1 0,-1-1 0,4-1 0,-3 1 0,14-3 0,0 1 0,0 1 0,0 0 0,0 2 0,1 0 0,28 3 0,-39-2 0,0 0 0,0 0 0,1 1 0,-1 0 0,0 0 0,-1 1 0,1 0 0,0 0 0,-1 1 0,0 0 0,1 0 0,-2 0 0,1 1 0,0-1 0,-1 1 0,0 1 0,0-1 0,5 8 0,-8-9 0,0 0 0,0 0 0,0 0 0,-1 0 0,1 0 0,-1 0 0,0 0 0,0 1 0,-1-1 0,1 0 0,-1 0 0,0 1 0,0-1 0,-2 7 0,1-4 0,-1-1 0,0 1 0,0-1 0,-1 1 0,1-1 0,-2 0 0,1 0 0,-7 8 0,2-3 0,0-1 0,-1-1 0,0 0 0,-1 0 0,0-1 0,0 0 0,-1-1 0,0 0 0,-15 7 0,17-10 38,0-1 0,0 0 0,-1 0 0,0-1 0,1 0 0,-1-1 0,0 0 0,-19-1 0,22 0-160,0-1 0,0 0 0,0 0 0,0-1 0,0 0 0,0 0 0,0-1 0,1 0 0,-1 0 1,1-1-1,0 1 0,0-1 0,-5-5 0,-7-9-6704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6:31:4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24575,'0'0'0,"1"0"0,3 0 0,9 0 0,11-4 0,15-3 0,12-2 0,2-1 0,-8 1-8191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AE801-321C-481A-B4AC-2E14E6A0521C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4B3BD-BC6B-411C-A740-AB417C9BF8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18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4B3BD-BC6B-411C-A740-AB417C9BF80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8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7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6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36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253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1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0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5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0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8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1.png"/><Relationship Id="rId7" Type="http://schemas.openxmlformats.org/officeDocument/2006/relationships/image" Target="../media/image47.sv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72.png"/><Relationship Id="rId21" Type="http://schemas.openxmlformats.org/officeDocument/2006/relationships/image" Target="../media/image63.png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47" Type="http://schemas.openxmlformats.org/officeDocument/2006/relationships/image" Target="../media/image76.png"/><Relationship Id="rId50" Type="http://schemas.openxmlformats.org/officeDocument/2006/relationships/customXml" Target="../ink/ink32.xml"/><Relationship Id="rId55" Type="http://schemas.openxmlformats.org/officeDocument/2006/relationships/image" Target="../media/image80.png"/><Relationship Id="rId63" Type="http://schemas.openxmlformats.org/officeDocument/2006/relationships/image" Target="../media/image84.png"/><Relationship Id="rId7" Type="http://schemas.openxmlformats.org/officeDocument/2006/relationships/image" Target="../media/image56.png"/><Relationship Id="rId2" Type="http://schemas.openxmlformats.org/officeDocument/2006/relationships/image" Target="../media/image53.jpeg"/><Relationship Id="rId16" Type="http://schemas.openxmlformats.org/officeDocument/2006/relationships/customXml" Target="../ink/ink15.xml"/><Relationship Id="rId29" Type="http://schemas.openxmlformats.org/officeDocument/2006/relationships/image" Target="../media/image67.png"/><Relationship Id="rId11" Type="http://schemas.openxmlformats.org/officeDocument/2006/relationships/image" Target="../media/image58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71.png"/><Relationship Id="rId40" Type="http://schemas.openxmlformats.org/officeDocument/2006/relationships/customXml" Target="../ink/ink27.xml"/><Relationship Id="rId45" Type="http://schemas.openxmlformats.org/officeDocument/2006/relationships/image" Target="../media/image75.png"/><Relationship Id="rId53" Type="http://schemas.openxmlformats.org/officeDocument/2006/relationships/image" Target="../media/image79.png"/><Relationship Id="rId58" Type="http://schemas.openxmlformats.org/officeDocument/2006/relationships/customXml" Target="../ink/ink36.xml"/><Relationship Id="rId5" Type="http://schemas.openxmlformats.org/officeDocument/2006/relationships/image" Target="../media/image55.png"/><Relationship Id="rId61" Type="http://schemas.openxmlformats.org/officeDocument/2006/relationships/image" Target="../media/image83.png"/><Relationship Id="rId19" Type="http://schemas.openxmlformats.org/officeDocument/2006/relationships/image" Target="../media/image62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66.png"/><Relationship Id="rId30" Type="http://schemas.openxmlformats.org/officeDocument/2006/relationships/customXml" Target="../ink/ink22.xml"/><Relationship Id="rId35" Type="http://schemas.openxmlformats.org/officeDocument/2006/relationships/image" Target="../media/image70.png"/><Relationship Id="rId43" Type="http://schemas.openxmlformats.org/officeDocument/2006/relationships/image" Target="../media/image74.png"/><Relationship Id="rId48" Type="http://schemas.openxmlformats.org/officeDocument/2006/relationships/customXml" Target="../ink/ink31.xml"/><Relationship Id="rId56" Type="http://schemas.openxmlformats.org/officeDocument/2006/relationships/customXml" Target="../ink/ink35.xml"/><Relationship Id="rId8" Type="http://schemas.openxmlformats.org/officeDocument/2006/relationships/customXml" Target="../ink/ink11.xml"/><Relationship Id="rId51" Type="http://schemas.openxmlformats.org/officeDocument/2006/relationships/image" Target="../media/image78.png"/><Relationship Id="rId3" Type="http://schemas.openxmlformats.org/officeDocument/2006/relationships/image" Target="../media/image54.png"/><Relationship Id="rId12" Type="http://schemas.openxmlformats.org/officeDocument/2006/relationships/customXml" Target="../ink/ink13.xml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33" Type="http://schemas.openxmlformats.org/officeDocument/2006/relationships/image" Target="../media/image69.png"/><Relationship Id="rId38" Type="http://schemas.openxmlformats.org/officeDocument/2006/relationships/customXml" Target="../ink/ink26.xml"/><Relationship Id="rId46" Type="http://schemas.openxmlformats.org/officeDocument/2006/relationships/customXml" Target="../ink/ink30.xml"/><Relationship Id="rId59" Type="http://schemas.openxmlformats.org/officeDocument/2006/relationships/image" Target="../media/image82.png"/><Relationship Id="rId20" Type="http://schemas.openxmlformats.org/officeDocument/2006/relationships/customXml" Target="../ink/ink17.xml"/><Relationship Id="rId41" Type="http://schemas.openxmlformats.org/officeDocument/2006/relationships/image" Target="../media/image73.png"/><Relationship Id="rId54" Type="http://schemas.openxmlformats.org/officeDocument/2006/relationships/customXml" Target="../ink/ink34.xml"/><Relationship Id="rId6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49" Type="http://schemas.openxmlformats.org/officeDocument/2006/relationships/image" Target="../media/image77.png"/><Relationship Id="rId57" Type="http://schemas.openxmlformats.org/officeDocument/2006/relationships/image" Target="../media/image81.png"/><Relationship Id="rId10" Type="http://schemas.openxmlformats.org/officeDocument/2006/relationships/customXml" Target="../ink/ink12.xml"/><Relationship Id="rId31" Type="http://schemas.openxmlformats.org/officeDocument/2006/relationships/image" Target="../media/image68.png"/><Relationship Id="rId44" Type="http://schemas.openxmlformats.org/officeDocument/2006/relationships/customXml" Target="../ink/ink29.xml"/><Relationship Id="rId52" Type="http://schemas.openxmlformats.org/officeDocument/2006/relationships/customXml" Target="../ink/ink33.xml"/><Relationship Id="rId60" Type="http://schemas.openxmlformats.org/officeDocument/2006/relationships/customXml" Target="../ink/ink37.xml"/><Relationship Id="rId4" Type="http://schemas.openxmlformats.org/officeDocument/2006/relationships/customXml" Target="../ink/ink9.xml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customXml" Target="../ink/ink43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5" Type="http://schemas.openxmlformats.org/officeDocument/2006/relationships/image" Target="../media/image96.png"/><Relationship Id="rId10" Type="http://schemas.openxmlformats.org/officeDocument/2006/relationships/customXml" Target="../ink/ink42.xml"/><Relationship Id="rId4" Type="http://schemas.openxmlformats.org/officeDocument/2006/relationships/customXml" Target="../ink/ink39.xml"/><Relationship Id="rId9" Type="http://schemas.openxmlformats.org/officeDocument/2006/relationships/image" Target="../media/image93.png"/><Relationship Id="rId14" Type="http://schemas.openxmlformats.org/officeDocument/2006/relationships/customXml" Target="../ink/ink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customXml" Target="../ink/ink45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.xml"/><Relationship Id="rId21" Type="http://schemas.openxmlformats.org/officeDocument/2006/relationships/image" Target="../media/image730.png"/><Relationship Id="rId42" Type="http://schemas.openxmlformats.org/officeDocument/2006/relationships/customXml" Target="../ink/ink65.xml"/><Relationship Id="rId47" Type="http://schemas.openxmlformats.org/officeDocument/2006/relationships/image" Target="../media/image860.png"/><Relationship Id="rId63" Type="http://schemas.openxmlformats.org/officeDocument/2006/relationships/image" Target="../media/image940.png"/><Relationship Id="rId68" Type="http://schemas.openxmlformats.org/officeDocument/2006/relationships/customXml" Target="../ink/ink78.xml"/><Relationship Id="rId16" Type="http://schemas.openxmlformats.org/officeDocument/2006/relationships/customXml" Target="../ink/ink52.xml"/><Relationship Id="rId11" Type="http://schemas.openxmlformats.org/officeDocument/2006/relationships/image" Target="../media/image680.png"/><Relationship Id="rId24" Type="http://schemas.openxmlformats.org/officeDocument/2006/relationships/customXml" Target="../ink/ink56.xml"/><Relationship Id="rId32" Type="http://schemas.openxmlformats.org/officeDocument/2006/relationships/customXml" Target="../ink/ink60.xml"/><Relationship Id="rId37" Type="http://schemas.openxmlformats.org/officeDocument/2006/relationships/image" Target="../media/image810.png"/><Relationship Id="rId40" Type="http://schemas.openxmlformats.org/officeDocument/2006/relationships/customXml" Target="../ink/ink64.xml"/><Relationship Id="rId45" Type="http://schemas.openxmlformats.org/officeDocument/2006/relationships/image" Target="../media/image850.png"/><Relationship Id="rId53" Type="http://schemas.openxmlformats.org/officeDocument/2006/relationships/image" Target="../media/image89.png"/><Relationship Id="rId58" Type="http://schemas.openxmlformats.org/officeDocument/2006/relationships/customXml" Target="../ink/ink73.xml"/><Relationship Id="rId66" Type="http://schemas.openxmlformats.org/officeDocument/2006/relationships/customXml" Target="../ink/ink77.xml"/><Relationship Id="rId74" Type="http://schemas.openxmlformats.org/officeDocument/2006/relationships/customXml" Target="../ink/ink81.xml"/><Relationship Id="rId79" Type="http://schemas.openxmlformats.org/officeDocument/2006/relationships/image" Target="../media/image102.png"/><Relationship Id="rId5" Type="http://schemas.openxmlformats.org/officeDocument/2006/relationships/image" Target="../media/image650.png"/><Relationship Id="rId61" Type="http://schemas.openxmlformats.org/officeDocument/2006/relationships/image" Target="../media/image930.png"/><Relationship Id="rId19" Type="http://schemas.openxmlformats.org/officeDocument/2006/relationships/image" Target="../media/image720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760.png"/><Relationship Id="rId30" Type="http://schemas.openxmlformats.org/officeDocument/2006/relationships/customXml" Target="../ink/ink59.xml"/><Relationship Id="rId35" Type="http://schemas.openxmlformats.org/officeDocument/2006/relationships/image" Target="../media/image800.png"/><Relationship Id="rId43" Type="http://schemas.openxmlformats.org/officeDocument/2006/relationships/image" Target="../media/image840.png"/><Relationship Id="rId48" Type="http://schemas.openxmlformats.org/officeDocument/2006/relationships/customXml" Target="../ink/ink68.xml"/><Relationship Id="rId56" Type="http://schemas.openxmlformats.org/officeDocument/2006/relationships/customXml" Target="../ink/ink72.xml"/><Relationship Id="rId64" Type="http://schemas.openxmlformats.org/officeDocument/2006/relationships/customXml" Target="../ink/ink76.xml"/><Relationship Id="rId69" Type="http://schemas.openxmlformats.org/officeDocument/2006/relationships/image" Target="../media/image970.png"/><Relationship Id="rId77" Type="http://schemas.openxmlformats.org/officeDocument/2006/relationships/image" Target="../media/image101.png"/><Relationship Id="rId8" Type="http://schemas.openxmlformats.org/officeDocument/2006/relationships/customXml" Target="../ink/ink48.xml"/><Relationship Id="rId51" Type="http://schemas.openxmlformats.org/officeDocument/2006/relationships/image" Target="../media/image880.png"/><Relationship Id="rId72" Type="http://schemas.openxmlformats.org/officeDocument/2006/relationships/customXml" Target="../ink/ink80.xml"/><Relationship Id="rId3" Type="http://schemas.openxmlformats.org/officeDocument/2006/relationships/image" Target="../media/image99.png"/><Relationship Id="rId12" Type="http://schemas.openxmlformats.org/officeDocument/2006/relationships/customXml" Target="../ink/ink50.xml"/><Relationship Id="rId17" Type="http://schemas.openxmlformats.org/officeDocument/2006/relationships/image" Target="../media/image710.png"/><Relationship Id="rId25" Type="http://schemas.openxmlformats.org/officeDocument/2006/relationships/image" Target="../media/image750.png"/><Relationship Id="rId33" Type="http://schemas.openxmlformats.org/officeDocument/2006/relationships/image" Target="../media/image790.png"/><Relationship Id="rId38" Type="http://schemas.openxmlformats.org/officeDocument/2006/relationships/customXml" Target="../ink/ink63.xml"/><Relationship Id="rId46" Type="http://schemas.openxmlformats.org/officeDocument/2006/relationships/customXml" Target="../ink/ink67.xml"/><Relationship Id="rId59" Type="http://schemas.openxmlformats.org/officeDocument/2006/relationships/image" Target="../media/image920.png"/><Relationship Id="rId67" Type="http://schemas.openxmlformats.org/officeDocument/2006/relationships/image" Target="../media/image960.png"/><Relationship Id="rId20" Type="http://schemas.openxmlformats.org/officeDocument/2006/relationships/customXml" Target="../ink/ink54.xml"/><Relationship Id="rId41" Type="http://schemas.openxmlformats.org/officeDocument/2006/relationships/image" Target="../media/image830.png"/><Relationship Id="rId54" Type="http://schemas.openxmlformats.org/officeDocument/2006/relationships/customXml" Target="../ink/ink71.xml"/><Relationship Id="rId62" Type="http://schemas.openxmlformats.org/officeDocument/2006/relationships/customXml" Target="../ink/ink75.xml"/><Relationship Id="rId70" Type="http://schemas.openxmlformats.org/officeDocument/2006/relationships/customXml" Target="../ink/ink79.xml"/><Relationship Id="rId75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5" Type="http://schemas.openxmlformats.org/officeDocument/2006/relationships/image" Target="../media/image700.png"/><Relationship Id="rId23" Type="http://schemas.openxmlformats.org/officeDocument/2006/relationships/image" Target="../media/image740.png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87.png"/><Relationship Id="rId57" Type="http://schemas.openxmlformats.org/officeDocument/2006/relationships/image" Target="../media/image910.png"/><Relationship Id="rId10" Type="http://schemas.openxmlformats.org/officeDocument/2006/relationships/customXml" Target="../ink/ink49.xml"/><Relationship Id="rId31" Type="http://schemas.openxmlformats.org/officeDocument/2006/relationships/image" Target="../media/image780.png"/><Relationship Id="rId44" Type="http://schemas.openxmlformats.org/officeDocument/2006/relationships/customXml" Target="../ink/ink66.xml"/><Relationship Id="rId52" Type="http://schemas.openxmlformats.org/officeDocument/2006/relationships/customXml" Target="../ink/ink70.xml"/><Relationship Id="rId60" Type="http://schemas.openxmlformats.org/officeDocument/2006/relationships/customXml" Target="../ink/ink74.xml"/><Relationship Id="rId65" Type="http://schemas.openxmlformats.org/officeDocument/2006/relationships/image" Target="../media/image950.png"/><Relationship Id="rId73" Type="http://schemas.openxmlformats.org/officeDocument/2006/relationships/image" Target="../media/image990.png"/><Relationship Id="rId78" Type="http://schemas.openxmlformats.org/officeDocument/2006/relationships/customXml" Target="../ink/ink83.xml"/><Relationship Id="rId4" Type="http://schemas.openxmlformats.org/officeDocument/2006/relationships/customXml" Target="../ink/ink46.xml"/><Relationship Id="rId9" Type="http://schemas.openxmlformats.org/officeDocument/2006/relationships/image" Target="../media/image670.png"/><Relationship Id="rId13" Type="http://schemas.openxmlformats.org/officeDocument/2006/relationships/image" Target="../media/image690.png"/><Relationship Id="rId18" Type="http://schemas.openxmlformats.org/officeDocument/2006/relationships/customXml" Target="../ink/ink53.xml"/><Relationship Id="rId39" Type="http://schemas.openxmlformats.org/officeDocument/2006/relationships/image" Target="../media/image820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900.png"/><Relationship Id="rId76" Type="http://schemas.openxmlformats.org/officeDocument/2006/relationships/customXml" Target="../ink/ink82.xml"/><Relationship Id="rId7" Type="http://schemas.openxmlformats.org/officeDocument/2006/relationships/image" Target="../media/image660.png"/><Relationship Id="rId71" Type="http://schemas.openxmlformats.org/officeDocument/2006/relationships/image" Target="../media/image980.png"/><Relationship Id="rId2" Type="http://schemas.openxmlformats.org/officeDocument/2006/relationships/image" Target="../media/image53.jpeg"/><Relationship Id="rId29" Type="http://schemas.openxmlformats.org/officeDocument/2006/relationships/image" Target="../media/image7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customXml" Target="../ink/ink87.xml"/><Relationship Id="rId26" Type="http://schemas.openxmlformats.org/officeDocument/2006/relationships/customXml" Target="../ink/ink91.xml"/><Relationship Id="rId39" Type="http://schemas.openxmlformats.org/officeDocument/2006/relationships/customXml" Target="../ink/ink97.xml"/><Relationship Id="rId21" Type="http://schemas.openxmlformats.org/officeDocument/2006/relationships/image" Target="../media/image112.png"/><Relationship Id="rId34" Type="http://schemas.openxmlformats.org/officeDocument/2006/relationships/image" Target="../media/image104.png"/><Relationship Id="rId42" Type="http://schemas.openxmlformats.org/officeDocument/2006/relationships/image" Target="../media/image118.png"/><Relationship Id="rId47" Type="http://schemas.openxmlformats.org/officeDocument/2006/relationships/customXml" Target="../ink/ink101.xml"/><Relationship Id="rId50" Type="http://schemas.openxmlformats.org/officeDocument/2006/relationships/image" Target="../media/image122.png"/><Relationship Id="rId55" Type="http://schemas.openxmlformats.org/officeDocument/2006/relationships/customXml" Target="../ink/ink105.xml"/><Relationship Id="rId63" Type="http://schemas.openxmlformats.org/officeDocument/2006/relationships/customXml" Target="../ink/ink109.xml"/><Relationship Id="rId2" Type="http://schemas.openxmlformats.org/officeDocument/2006/relationships/image" Target="../media/image53.jpeg"/><Relationship Id="rId16" Type="http://schemas.openxmlformats.org/officeDocument/2006/relationships/customXml" Target="../ink/ink86.xml"/><Relationship Id="rId29" Type="http://schemas.openxmlformats.org/officeDocument/2006/relationships/image" Target="../media/image116.png"/><Relationship Id="rId24" Type="http://schemas.openxmlformats.org/officeDocument/2006/relationships/customXml" Target="../ink/ink90.xml"/><Relationship Id="rId32" Type="http://schemas.openxmlformats.org/officeDocument/2006/relationships/image" Target="../media/image100.png"/><Relationship Id="rId37" Type="http://schemas.openxmlformats.org/officeDocument/2006/relationships/customXml" Target="../ink/ink96.xml"/><Relationship Id="rId40" Type="http://schemas.openxmlformats.org/officeDocument/2006/relationships/image" Target="../media/image107.png"/><Relationship Id="rId45" Type="http://schemas.openxmlformats.org/officeDocument/2006/relationships/customXml" Target="../ink/ink100.xml"/><Relationship Id="rId53" Type="http://schemas.openxmlformats.org/officeDocument/2006/relationships/customXml" Target="../ink/ink104.xml"/><Relationship Id="rId58" Type="http://schemas.openxmlformats.org/officeDocument/2006/relationships/image" Target="../media/image126.png"/><Relationship Id="rId66" Type="http://schemas.openxmlformats.org/officeDocument/2006/relationships/image" Target="../media/image130.png"/><Relationship Id="rId61" Type="http://schemas.openxmlformats.org/officeDocument/2006/relationships/customXml" Target="../ink/ink108.xml"/><Relationship Id="rId19" Type="http://schemas.openxmlformats.org/officeDocument/2006/relationships/image" Target="../media/image111.png"/><Relationship Id="rId14" Type="http://schemas.openxmlformats.org/officeDocument/2006/relationships/customXml" Target="../ink/ink85.xml"/><Relationship Id="rId22" Type="http://schemas.openxmlformats.org/officeDocument/2006/relationships/customXml" Target="../ink/ink89.xml"/><Relationship Id="rId27" Type="http://schemas.openxmlformats.org/officeDocument/2006/relationships/image" Target="../media/image115.png"/><Relationship Id="rId30" Type="http://schemas.openxmlformats.org/officeDocument/2006/relationships/customXml" Target="../ink/ink93.xml"/><Relationship Id="rId35" Type="http://schemas.openxmlformats.org/officeDocument/2006/relationships/customXml" Target="../ink/ink95.xml"/><Relationship Id="rId43" Type="http://schemas.openxmlformats.org/officeDocument/2006/relationships/customXml" Target="../ink/ink99.xml"/><Relationship Id="rId48" Type="http://schemas.openxmlformats.org/officeDocument/2006/relationships/image" Target="../media/image121.png"/><Relationship Id="rId56" Type="http://schemas.openxmlformats.org/officeDocument/2006/relationships/image" Target="../media/image125.png"/><Relationship Id="rId64" Type="http://schemas.openxmlformats.org/officeDocument/2006/relationships/image" Target="../media/image129.png"/><Relationship Id="rId51" Type="http://schemas.openxmlformats.org/officeDocument/2006/relationships/customXml" Target="../ink/ink103.xml"/><Relationship Id="rId3" Type="http://schemas.openxmlformats.org/officeDocument/2006/relationships/customXml" Target="../ink/ink84.xml"/><Relationship Id="rId17" Type="http://schemas.openxmlformats.org/officeDocument/2006/relationships/image" Target="../media/image110.png"/><Relationship Id="rId25" Type="http://schemas.openxmlformats.org/officeDocument/2006/relationships/image" Target="../media/image114.png"/><Relationship Id="rId33" Type="http://schemas.openxmlformats.org/officeDocument/2006/relationships/customXml" Target="../ink/ink94.xml"/><Relationship Id="rId38" Type="http://schemas.openxmlformats.org/officeDocument/2006/relationships/image" Target="../media/image106.png"/><Relationship Id="rId46" Type="http://schemas.openxmlformats.org/officeDocument/2006/relationships/image" Target="../media/image120.png"/><Relationship Id="rId59" Type="http://schemas.openxmlformats.org/officeDocument/2006/relationships/customXml" Target="../ink/ink107.xml"/><Relationship Id="rId20" Type="http://schemas.openxmlformats.org/officeDocument/2006/relationships/customXml" Target="../ink/ink88.xml"/><Relationship Id="rId41" Type="http://schemas.openxmlformats.org/officeDocument/2006/relationships/customXml" Target="../ink/ink98.xml"/><Relationship Id="rId54" Type="http://schemas.openxmlformats.org/officeDocument/2006/relationships/image" Target="../media/image124.png"/><Relationship Id="rId6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09.png"/><Relationship Id="rId23" Type="http://schemas.openxmlformats.org/officeDocument/2006/relationships/image" Target="../media/image113.png"/><Relationship Id="rId28" Type="http://schemas.openxmlformats.org/officeDocument/2006/relationships/customXml" Target="../ink/ink92.xml"/><Relationship Id="rId36" Type="http://schemas.openxmlformats.org/officeDocument/2006/relationships/image" Target="../media/image105.png"/><Relationship Id="rId49" Type="http://schemas.openxmlformats.org/officeDocument/2006/relationships/customXml" Target="../ink/ink102.xml"/><Relationship Id="rId57" Type="http://schemas.openxmlformats.org/officeDocument/2006/relationships/customXml" Target="../ink/ink106.xml"/><Relationship Id="rId31" Type="http://schemas.openxmlformats.org/officeDocument/2006/relationships/image" Target="../media/image117.png"/><Relationship Id="rId44" Type="http://schemas.openxmlformats.org/officeDocument/2006/relationships/image" Target="../media/image119.png"/><Relationship Id="rId52" Type="http://schemas.openxmlformats.org/officeDocument/2006/relationships/image" Target="../media/image123.png"/><Relationship Id="rId60" Type="http://schemas.openxmlformats.org/officeDocument/2006/relationships/image" Target="../media/image127.png"/><Relationship Id="rId65" Type="http://schemas.openxmlformats.org/officeDocument/2006/relationships/customXml" Target="../ink/ink110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2.xml"/><Relationship Id="rId21" Type="http://schemas.openxmlformats.org/officeDocument/2006/relationships/customXml" Target="../ink/ink120.xml"/><Relationship Id="rId42" Type="http://schemas.openxmlformats.org/officeDocument/2006/relationships/customXml" Target="../ink/ink130.xml"/><Relationship Id="rId47" Type="http://schemas.openxmlformats.org/officeDocument/2006/relationships/image" Target="../media/image147.png"/><Relationship Id="rId63" Type="http://schemas.openxmlformats.org/officeDocument/2006/relationships/image" Target="../media/image155.png"/><Relationship Id="rId68" Type="http://schemas.openxmlformats.org/officeDocument/2006/relationships/customXml" Target="../ink/ink143.xml"/><Relationship Id="rId7" Type="http://schemas.openxmlformats.org/officeDocument/2006/relationships/customXml" Target="../ink/ink113.xml"/><Relationship Id="rId71" Type="http://schemas.openxmlformats.org/officeDocument/2006/relationships/image" Target="../media/image159.png"/><Relationship Id="rId2" Type="http://schemas.openxmlformats.org/officeDocument/2006/relationships/image" Target="../media/image53.jpeg"/><Relationship Id="rId16" Type="http://schemas.openxmlformats.org/officeDocument/2006/relationships/image" Target="../media/image1280.png"/><Relationship Id="rId29" Type="http://schemas.openxmlformats.org/officeDocument/2006/relationships/image" Target="../media/image138.png"/><Relationship Id="rId11" Type="http://schemas.openxmlformats.org/officeDocument/2006/relationships/customXml" Target="../ink/ink115.xml"/><Relationship Id="rId24" Type="http://schemas.openxmlformats.org/officeDocument/2006/relationships/image" Target="../media/image132.png"/><Relationship Id="rId32" Type="http://schemas.openxmlformats.org/officeDocument/2006/relationships/customXml" Target="../ink/ink125.xml"/><Relationship Id="rId37" Type="http://schemas.openxmlformats.org/officeDocument/2006/relationships/image" Target="../media/image142.png"/><Relationship Id="rId40" Type="http://schemas.openxmlformats.org/officeDocument/2006/relationships/customXml" Target="../ink/ink129.xml"/><Relationship Id="rId45" Type="http://schemas.openxmlformats.org/officeDocument/2006/relationships/image" Target="../media/image146.png"/><Relationship Id="rId53" Type="http://schemas.openxmlformats.org/officeDocument/2006/relationships/image" Target="../media/image150.png"/><Relationship Id="rId58" Type="http://schemas.openxmlformats.org/officeDocument/2006/relationships/customXml" Target="../ink/ink138.xml"/><Relationship Id="rId66" Type="http://schemas.openxmlformats.org/officeDocument/2006/relationships/customXml" Target="../ink/ink142.xml"/><Relationship Id="rId5" Type="http://schemas.openxmlformats.org/officeDocument/2006/relationships/customXml" Target="../ink/ink112.xml"/><Relationship Id="rId61" Type="http://schemas.openxmlformats.org/officeDocument/2006/relationships/image" Target="../media/image154.png"/><Relationship Id="rId19" Type="http://schemas.openxmlformats.org/officeDocument/2006/relationships/customXml" Target="../ink/ink119.xml"/><Relationship Id="rId14" Type="http://schemas.openxmlformats.org/officeDocument/2006/relationships/image" Target="../media/image1270.png"/><Relationship Id="rId22" Type="http://schemas.openxmlformats.org/officeDocument/2006/relationships/image" Target="../media/image131.png"/><Relationship Id="rId27" Type="http://schemas.openxmlformats.org/officeDocument/2006/relationships/image" Target="../media/image137.png"/><Relationship Id="rId30" Type="http://schemas.openxmlformats.org/officeDocument/2006/relationships/customXml" Target="../ink/ink124.xml"/><Relationship Id="rId35" Type="http://schemas.openxmlformats.org/officeDocument/2006/relationships/image" Target="../media/image141.png"/><Relationship Id="rId43" Type="http://schemas.openxmlformats.org/officeDocument/2006/relationships/image" Target="../media/image145.png"/><Relationship Id="rId48" Type="http://schemas.openxmlformats.org/officeDocument/2006/relationships/customXml" Target="../ink/ink133.xml"/><Relationship Id="rId56" Type="http://schemas.openxmlformats.org/officeDocument/2006/relationships/customXml" Target="../ink/ink137.xml"/><Relationship Id="rId64" Type="http://schemas.openxmlformats.org/officeDocument/2006/relationships/customXml" Target="../ink/ink141.xml"/><Relationship Id="rId69" Type="http://schemas.openxmlformats.org/officeDocument/2006/relationships/image" Target="../media/image158.png"/><Relationship Id="rId8" Type="http://schemas.openxmlformats.org/officeDocument/2006/relationships/image" Target="../media/image1240.png"/><Relationship Id="rId51" Type="http://schemas.openxmlformats.org/officeDocument/2006/relationships/image" Target="../media/image149.png"/><Relationship Id="rId3" Type="http://schemas.openxmlformats.org/officeDocument/2006/relationships/customXml" Target="../ink/ink111.xml"/><Relationship Id="rId12" Type="http://schemas.openxmlformats.org/officeDocument/2006/relationships/image" Target="../media/image1260.png"/><Relationship Id="rId17" Type="http://schemas.openxmlformats.org/officeDocument/2006/relationships/customXml" Target="../ink/ink118.xml"/><Relationship Id="rId25" Type="http://schemas.openxmlformats.org/officeDocument/2006/relationships/image" Target="../media/image103.png"/><Relationship Id="rId33" Type="http://schemas.openxmlformats.org/officeDocument/2006/relationships/image" Target="../media/image140.png"/><Relationship Id="rId38" Type="http://schemas.openxmlformats.org/officeDocument/2006/relationships/customXml" Target="../ink/ink128.xml"/><Relationship Id="rId46" Type="http://schemas.openxmlformats.org/officeDocument/2006/relationships/customXml" Target="../ink/ink132.xml"/><Relationship Id="rId59" Type="http://schemas.openxmlformats.org/officeDocument/2006/relationships/image" Target="../media/image153.png"/><Relationship Id="rId67" Type="http://schemas.openxmlformats.org/officeDocument/2006/relationships/image" Target="../media/image157.png"/><Relationship Id="rId20" Type="http://schemas.openxmlformats.org/officeDocument/2006/relationships/image" Target="../media/image1300.png"/><Relationship Id="rId41" Type="http://schemas.openxmlformats.org/officeDocument/2006/relationships/image" Target="../media/image144.png"/><Relationship Id="rId54" Type="http://schemas.openxmlformats.org/officeDocument/2006/relationships/customXml" Target="../ink/ink136.xml"/><Relationship Id="rId62" Type="http://schemas.openxmlformats.org/officeDocument/2006/relationships/customXml" Target="../ink/ink140.xml"/><Relationship Id="rId70" Type="http://schemas.openxmlformats.org/officeDocument/2006/relationships/customXml" Target="../ink/ink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15" Type="http://schemas.openxmlformats.org/officeDocument/2006/relationships/customXml" Target="../ink/ink117.xml"/><Relationship Id="rId23" Type="http://schemas.openxmlformats.org/officeDocument/2006/relationships/customXml" Target="../ink/ink121.xml"/><Relationship Id="rId28" Type="http://schemas.openxmlformats.org/officeDocument/2006/relationships/customXml" Target="../ink/ink123.xml"/><Relationship Id="rId36" Type="http://schemas.openxmlformats.org/officeDocument/2006/relationships/customXml" Target="../ink/ink127.xml"/><Relationship Id="rId49" Type="http://schemas.openxmlformats.org/officeDocument/2006/relationships/image" Target="../media/image148.png"/><Relationship Id="rId57" Type="http://schemas.openxmlformats.org/officeDocument/2006/relationships/image" Target="../media/image152.png"/><Relationship Id="rId10" Type="http://schemas.openxmlformats.org/officeDocument/2006/relationships/image" Target="../media/image1250.png"/><Relationship Id="rId31" Type="http://schemas.openxmlformats.org/officeDocument/2006/relationships/image" Target="../media/image139.png"/><Relationship Id="rId44" Type="http://schemas.openxmlformats.org/officeDocument/2006/relationships/customXml" Target="../ink/ink131.xml"/><Relationship Id="rId52" Type="http://schemas.openxmlformats.org/officeDocument/2006/relationships/customXml" Target="../ink/ink135.xml"/><Relationship Id="rId60" Type="http://schemas.openxmlformats.org/officeDocument/2006/relationships/customXml" Target="../ink/ink139.xml"/><Relationship Id="rId65" Type="http://schemas.openxmlformats.org/officeDocument/2006/relationships/image" Target="../media/image156.png"/><Relationship Id="rId4" Type="http://schemas.openxmlformats.org/officeDocument/2006/relationships/image" Target="../media/image1220.png"/><Relationship Id="rId9" Type="http://schemas.openxmlformats.org/officeDocument/2006/relationships/customXml" Target="../ink/ink114.xml"/><Relationship Id="rId13" Type="http://schemas.openxmlformats.org/officeDocument/2006/relationships/customXml" Target="../ink/ink116.xml"/><Relationship Id="rId18" Type="http://schemas.openxmlformats.org/officeDocument/2006/relationships/image" Target="../media/image1290.png"/><Relationship Id="rId39" Type="http://schemas.openxmlformats.org/officeDocument/2006/relationships/image" Target="../media/image143.png"/><Relationship Id="rId34" Type="http://schemas.openxmlformats.org/officeDocument/2006/relationships/customXml" Target="../ink/ink126.xml"/><Relationship Id="rId50" Type="http://schemas.openxmlformats.org/officeDocument/2006/relationships/customXml" Target="../ink/ink134.xml"/><Relationship Id="rId55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13" Type="http://schemas.openxmlformats.org/officeDocument/2006/relationships/image" Target="../media/image162.png"/><Relationship Id="rId18" Type="http://schemas.openxmlformats.org/officeDocument/2006/relationships/customXml" Target="../ink/ink152.xml"/><Relationship Id="rId3" Type="http://schemas.openxmlformats.org/officeDocument/2006/relationships/image" Target="../media/image133.png"/><Relationship Id="rId21" Type="http://schemas.openxmlformats.org/officeDocument/2006/relationships/image" Target="../media/image166.png"/><Relationship Id="rId7" Type="http://schemas.openxmlformats.org/officeDocument/2006/relationships/image" Target="../media/image136.png"/><Relationship Id="rId12" Type="http://schemas.openxmlformats.org/officeDocument/2006/relationships/customXml" Target="../ink/ink149.xml"/><Relationship Id="rId17" Type="http://schemas.openxmlformats.org/officeDocument/2006/relationships/image" Target="../media/image164.png"/><Relationship Id="rId25" Type="http://schemas.openxmlformats.org/officeDocument/2006/relationships/image" Target="../media/image168.png"/><Relationship Id="rId2" Type="http://schemas.openxmlformats.org/officeDocument/2006/relationships/image" Target="../media/image53.jpeg"/><Relationship Id="rId16" Type="http://schemas.openxmlformats.org/officeDocument/2006/relationships/customXml" Target="../ink/ink151.xml"/><Relationship Id="rId20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.xml"/><Relationship Id="rId11" Type="http://schemas.openxmlformats.org/officeDocument/2006/relationships/image" Target="../media/image161.png"/><Relationship Id="rId24" Type="http://schemas.openxmlformats.org/officeDocument/2006/relationships/customXml" Target="../ink/ink155.xml"/><Relationship Id="rId5" Type="http://schemas.openxmlformats.org/officeDocument/2006/relationships/image" Target="../media/image135.png"/><Relationship Id="rId15" Type="http://schemas.openxmlformats.org/officeDocument/2006/relationships/image" Target="../media/image163.png"/><Relationship Id="rId23" Type="http://schemas.openxmlformats.org/officeDocument/2006/relationships/image" Target="../media/image167.png"/><Relationship Id="rId10" Type="http://schemas.openxmlformats.org/officeDocument/2006/relationships/customXml" Target="../ink/ink148.xml"/><Relationship Id="rId19" Type="http://schemas.openxmlformats.org/officeDocument/2006/relationships/image" Target="../media/image165.png"/><Relationship Id="rId4" Type="http://schemas.openxmlformats.org/officeDocument/2006/relationships/customXml" Target="../ink/ink145.xml"/><Relationship Id="rId9" Type="http://schemas.openxmlformats.org/officeDocument/2006/relationships/image" Target="../media/image160.png"/><Relationship Id="rId14" Type="http://schemas.openxmlformats.org/officeDocument/2006/relationships/customXml" Target="../ink/ink150.xml"/><Relationship Id="rId22" Type="http://schemas.openxmlformats.org/officeDocument/2006/relationships/customXml" Target="../ink/ink15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0.png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21" Type="http://schemas.openxmlformats.org/officeDocument/2006/relationships/customXml" Target="../ink/ink164.xml"/><Relationship Id="rId34" Type="http://schemas.openxmlformats.org/officeDocument/2006/relationships/image" Target="../media/image179.png"/><Relationship Id="rId7" Type="http://schemas.openxmlformats.org/officeDocument/2006/relationships/image" Target="../media/image1620.png"/><Relationship Id="rId12" Type="http://schemas.openxmlformats.org/officeDocument/2006/relationships/customXml" Target="../ink/ink160.xml"/><Relationship Id="rId17" Type="http://schemas.openxmlformats.org/officeDocument/2006/relationships/customXml" Target="../ink/ink162.xml"/><Relationship Id="rId25" Type="http://schemas.openxmlformats.org/officeDocument/2006/relationships/customXml" Target="../ink/ink166.xml"/><Relationship Id="rId33" Type="http://schemas.openxmlformats.org/officeDocument/2006/relationships/customXml" Target="../ink/ink170.xml"/><Relationship Id="rId38" Type="http://schemas.openxmlformats.org/officeDocument/2006/relationships/image" Target="../media/image181.png"/><Relationship Id="rId2" Type="http://schemas.openxmlformats.org/officeDocument/2006/relationships/image" Target="../media/image53.jpeg"/><Relationship Id="rId16" Type="http://schemas.openxmlformats.org/officeDocument/2006/relationships/image" Target="../media/image170.png"/><Relationship Id="rId20" Type="http://schemas.openxmlformats.org/officeDocument/2006/relationships/image" Target="../media/image172.png"/><Relationship Id="rId29" Type="http://schemas.openxmlformats.org/officeDocument/2006/relationships/customXml" Target="../ink/ink1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7.xml"/><Relationship Id="rId11" Type="http://schemas.openxmlformats.org/officeDocument/2006/relationships/image" Target="../media/image1640.png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37" Type="http://schemas.openxmlformats.org/officeDocument/2006/relationships/customXml" Target="../ink/ink172.xml"/><Relationship Id="rId5" Type="http://schemas.openxmlformats.org/officeDocument/2006/relationships/image" Target="../media/image1610.png"/><Relationship Id="rId15" Type="http://schemas.openxmlformats.org/officeDocument/2006/relationships/customXml" Target="../ink/ink161.xml"/><Relationship Id="rId23" Type="http://schemas.openxmlformats.org/officeDocument/2006/relationships/customXml" Target="../ink/ink165.xml"/><Relationship Id="rId28" Type="http://schemas.openxmlformats.org/officeDocument/2006/relationships/image" Target="../media/image176.png"/><Relationship Id="rId36" Type="http://schemas.openxmlformats.org/officeDocument/2006/relationships/image" Target="../media/image180.png"/><Relationship Id="rId10" Type="http://schemas.openxmlformats.org/officeDocument/2006/relationships/customXml" Target="../ink/ink159.xml"/><Relationship Id="rId19" Type="http://schemas.openxmlformats.org/officeDocument/2006/relationships/customXml" Target="../ink/ink163.xml"/><Relationship Id="rId31" Type="http://schemas.openxmlformats.org/officeDocument/2006/relationships/customXml" Target="../ink/ink169.xml"/><Relationship Id="rId9" Type="http://schemas.openxmlformats.org/officeDocument/2006/relationships/image" Target="../media/image1630.png"/><Relationship Id="rId14" Type="http://schemas.openxmlformats.org/officeDocument/2006/relationships/image" Target="../media/image134.png"/><Relationship Id="rId22" Type="http://schemas.openxmlformats.org/officeDocument/2006/relationships/image" Target="../media/image173.png"/><Relationship Id="rId27" Type="http://schemas.openxmlformats.org/officeDocument/2006/relationships/customXml" Target="../ink/ink167.xml"/><Relationship Id="rId30" Type="http://schemas.openxmlformats.org/officeDocument/2006/relationships/image" Target="../media/image177.png"/><Relationship Id="rId35" Type="http://schemas.openxmlformats.org/officeDocument/2006/relationships/customXml" Target="../ink/ink171.xml"/><Relationship Id="rId8" Type="http://schemas.openxmlformats.org/officeDocument/2006/relationships/customXml" Target="../ink/ink158.xml"/><Relationship Id="rId3" Type="http://schemas.openxmlformats.org/officeDocument/2006/relationships/customXml" Target="../ink/ink15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.xml"/><Relationship Id="rId13" Type="http://schemas.openxmlformats.org/officeDocument/2006/relationships/image" Target="../media/image189.png"/><Relationship Id="rId18" Type="http://schemas.openxmlformats.org/officeDocument/2006/relationships/customXml" Target="../ink/ink180.xml"/><Relationship Id="rId3" Type="http://schemas.openxmlformats.org/officeDocument/2006/relationships/image" Target="../media/image183.png"/><Relationship Id="rId7" Type="http://schemas.openxmlformats.org/officeDocument/2006/relationships/image" Target="../media/image186.png"/><Relationship Id="rId12" Type="http://schemas.openxmlformats.org/officeDocument/2006/relationships/customXml" Target="../ink/ink177.xml"/><Relationship Id="rId17" Type="http://schemas.openxmlformats.org/officeDocument/2006/relationships/image" Target="../media/image191.png"/><Relationship Id="rId2" Type="http://schemas.openxmlformats.org/officeDocument/2006/relationships/image" Target="../media/image53.jpeg"/><Relationship Id="rId16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4.xml"/><Relationship Id="rId11" Type="http://schemas.openxmlformats.org/officeDocument/2006/relationships/image" Target="../media/image188.png"/><Relationship Id="rId5" Type="http://schemas.openxmlformats.org/officeDocument/2006/relationships/image" Target="../media/image185.png"/><Relationship Id="rId15" Type="http://schemas.openxmlformats.org/officeDocument/2006/relationships/image" Target="../media/image190.png"/><Relationship Id="rId10" Type="http://schemas.openxmlformats.org/officeDocument/2006/relationships/customXml" Target="../ink/ink176.xml"/><Relationship Id="rId19" Type="http://schemas.openxmlformats.org/officeDocument/2006/relationships/image" Target="../media/image192.png"/><Relationship Id="rId4" Type="http://schemas.openxmlformats.org/officeDocument/2006/relationships/customXml" Target="../ink/ink173.xml"/><Relationship Id="rId9" Type="http://schemas.openxmlformats.org/officeDocument/2006/relationships/image" Target="../media/image187.png"/><Relationship Id="rId14" Type="http://schemas.openxmlformats.org/officeDocument/2006/relationships/customXml" Target="../ink/ink178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9.xml"/><Relationship Id="rId21" Type="http://schemas.openxmlformats.org/officeDocument/2006/relationships/customXml" Target="../ink/ink189.xml"/><Relationship Id="rId42" Type="http://schemas.openxmlformats.org/officeDocument/2006/relationships/customXml" Target="../ink/ink200.xml"/><Relationship Id="rId63" Type="http://schemas.openxmlformats.org/officeDocument/2006/relationships/customXml" Target="../ink/ink211.xml"/><Relationship Id="rId84" Type="http://schemas.openxmlformats.org/officeDocument/2006/relationships/customXml" Target="../ink/ink222.xml"/><Relationship Id="rId138" Type="http://schemas.openxmlformats.org/officeDocument/2006/relationships/image" Target="../media/image264.png"/><Relationship Id="rId107" Type="http://schemas.openxmlformats.org/officeDocument/2006/relationships/customXml" Target="../ink/ink234.xml"/><Relationship Id="rId11" Type="http://schemas.openxmlformats.org/officeDocument/2006/relationships/customXml" Target="../ink/ink184.xml"/><Relationship Id="rId32" Type="http://schemas.openxmlformats.org/officeDocument/2006/relationships/customXml" Target="../ink/ink195.xml"/><Relationship Id="rId53" Type="http://schemas.openxmlformats.org/officeDocument/2006/relationships/image" Target="../media/image221.png"/><Relationship Id="rId74" Type="http://schemas.openxmlformats.org/officeDocument/2006/relationships/image" Target="../media/image232.png"/><Relationship Id="rId128" Type="http://schemas.openxmlformats.org/officeDocument/2006/relationships/image" Target="../media/image259.png"/><Relationship Id="rId149" Type="http://schemas.openxmlformats.org/officeDocument/2006/relationships/customXml" Target="../ink/ink255.xml"/><Relationship Id="rId5" Type="http://schemas.openxmlformats.org/officeDocument/2006/relationships/customXml" Target="../ink/ink181.xml"/><Relationship Id="rId95" Type="http://schemas.openxmlformats.org/officeDocument/2006/relationships/customXml" Target="../ink/ink228.xml"/><Relationship Id="rId22" Type="http://schemas.openxmlformats.org/officeDocument/2006/relationships/image" Target="../media/image204.png"/><Relationship Id="rId27" Type="http://schemas.openxmlformats.org/officeDocument/2006/relationships/customXml" Target="../ink/ink192.xml"/><Relationship Id="rId43" Type="http://schemas.openxmlformats.org/officeDocument/2006/relationships/image" Target="../media/image215.png"/><Relationship Id="rId48" Type="http://schemas.openxmlformats.org/officeDocument/2006/relationships/customXml" Target="../ink/ink203.xml"/><Relationship Id="rId64" Type="http://schemas.openxmlformats.org/officeDocument/2006/relationships/image" Target="../media/image226.png"/><Relationship Id="rId69" Type="http://schemas.openxmlformats.org/officeDocument/2006/relationships/customXml" Target="../ink/ink214.xml"/><Relationship Id="rId113" Type="http://schemas.openxmlformats.org/officeDocument/2006/relationships/customXml" Target="../ink/ink237.xml"/><Relationship Id="rId118" Type="http://schemas.openxmlformats.org/officeDocument/2006/relationships/image" Target="../media/image254.png"/><Relationship Id="rId134" Type="http://schemas.openxmlformats.org/officeDocument/2006/relationships/image" Target="../media/image262.png"/><Relationship Id="rId139" Type="http://schemas.openxmlformats.org/officeDocument/2006/relationships/customXml" Target="../ink/ink250.xml"/><Relationship Id="rId80" Type="http://schemas.openxmlformats.org/officeDocument/2006/relationships/image" Target="../media/image235.png"/><Relationship Id="rId85" Type="http://schemas.openxmlformats.org/officeDocument/2006/relationships/image" Target="../media/image237.png"/><Relationship Id="rId150" Type="http://schemas.openxmlformats.org/officeDocument/2006/relationships/image" Target="../media/image270.png"/><Relationship Id="rId155" Type="http://schemas.openxmlformats.org/officeDocument/2006/relationships/customXml" Target="../ink/ink258.xml"/><Relationship Id="rId12" Type="http://schemas.openxmlformats.org/officeDocument/2006/relationships/image" Target="../media/image198.png"/><Relationship Id="rId17" Type="http://schemas.openxmlformats.org/officeDocument/2006/relationships/customXml" Target="../ink/ink187.xml"/><Relationship Id="rId33" Type="http://schemas.openxmlformats.org/officeDocument/2006/relationships/image" Target="../media/image209.png"/><Relationship Id="rId38" Type="http://schemas.openxmlformats.org/officeDocument/2006/relationships/customXml" Target="../ink/ink198.xml"/><Relationship Id="rId59" Type="http://schemas.openxmlformats.org/officeDocument/2006/relationships/customXml" Target="../ink/ink209.xml"/><Relationship Id="rId103" Type="http://schemas.openxmlformats.org/officeDocument/2006/relationships/customXml" Target="../ink/ink232.xml"/><Relationship Id="rId108" Type="http://schemas.openxmlformats.org/officeDocument/2006/relationships/image" Target="../media/image249.png"/><Relationship Id="rId124" Type="http://schemas.openxmlformats.org/officeDocument/2006/relationships/image" Target="../media/image257.png"/><Relationship Id="rId129" Type="http://schemas.openxmlformats.org/officeDocument/2006/relationships/customXml" Target="../ink/ink245.xml"/><Relationship Id="rId54" Type="http://schemas.openxmlformats.org/officeDocument/2006/relationships/customXml" Target="../ink/ink206.xml"/><Relationship Id="rId70" Type="http://schemas.openxmlformats.org/officeDocument/2006/relationships/image" Target="../media/image229.png"/><Relationship Id="rId75" Type="http://schemas.openxmlformats.org/officeDocument/2006/relationships/customXml" Target="../ink/ink217.xml"/><Relationship Id="rId91" Type="http://schemas.openxmlformats.org/officeDocument/2006/relationships/image" Target="../media/image241.png"/><Relationship Id="rId96" Type="http://schemas.openxmlformats.org/officeDocument/2006/relationships/image" Target="../media/image243.png"/><Relationship Id="rId140" Type="http://schemas.openxmlformats.org/officeDocument/2006/relationships/image" Target="../media/image265.png"/><Relationship Id="rId145" Type="http://schemas.openxmlformats.org/officeDocument/2006/relationships/customXml" Target="../ink/ink2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23" Type="http://schemas.openxmlformats.org/officeDocument/2006/relationships/customXml" Target="../ink/ink190.xml"/><Relationship Id="rId28" Type="http://schemas.openxmlformats.org/officeDocument/2006/relationships/image" Target="../media/image207.png"/><Relationship Id="rId49" Type="http://schemas.openxmlformats.org/officeDocument/2006/relationships/image" Target="../media/image218.png"/><Relationship Id="rId114" Type="http://schemas.openxmlformats.org/officeDocument/2006/relationships/image" Target="../media/image252.png"/><Relationship Id="rId119" Type="http://schemas.openxmlformats.org/officeDocument/2006/relationships/customXml" Target="../ink/ink240.xml"/><Relationship Id="rId44" Type="http://schemas.openxmlformats.org/officeDocument/2006/relationships/customXml" Target="../ink/ink201.xml"/><Relationship Id="rId60" Type="http://schemas.openxmlformats.org/officeDocument/2006/relationships/image" Target="../media/image224.png"/><Relationship Id="rId65" Type="http://schemas.openxmlformats.org/officeDocument/2006/relationships/customXml" Target="../ink/ink212.xml"/><Relationship Id="rId81" Type="http://schemas.openxmlformats.org/officeDocument/2006/relationships/customXml" Target="../ink/ink220.xml"/><Relationship Id="rId86" Type="http://schemas.openxmlformats.org/officeDocument/2006/relationships/customXml" Target="../ink/ink223.xml"/><Relationship Id="rId130" Type="http://schemas.openxmlformats.org/officeDocument/2006/relationships/image" Target="../media/image260.png"/><Relationship Id="rId135" Type="http://schemas.openxmlformats.org/officeDocument/2006/relationships/customXml" Target="../ink/ink248.xml"/><Relationship Id="rId151" Type="http://schemas.openxmlformats.org/officeDocument/2006/relationships/customXml" Target="../ink/ink256.xml"/><Relationship Id="rId156" Type="http://schemas.openxmlformats.org/officeDocument/2006/relationships/image" Target="../media/image273.png"/><Relationship Id="rId13" Type="http://schemas.openxmlformats.org/officeDocument/2006/relationships/customXml" Target="../ink/ink185.xml"/><Relationship Id="rId18" Type="http://schemas.openxmlformats.org/officeDocument/2006/relationships/image" Target="../media/image202.png"/><Relationship Id="rId39" Type="http://schemas.openxmlformats.org/officeDocument/2006/relationships/image" Target="../media/image213.png"/><Relationship Id="rId109" Type="http://schemas.openxmlformats.org/officeDocument/2006/relationships/customXml" Target="../ink/ink235.xml"/><Relationship Id="rId34" Type="http://schemas.openxmlformats.org/officeDocument/2006/relationships/customXml" Target="../ink/ink196.xml"/><Relationship Id="rId50" Type="http://schemas.openxmlformats.org/officeDocument/2006/relationships/customXml" Target="../ink/ink204.xml"/><Relationship Id="rId55" Type="http://schemas.openxmlformats.org/officeDocument/2006/relationships/customXml" Target="../ink/ink207.xml"/><Relationship Id="rId76" Type="http://schemas.openxmlformats.org/officeDocument/2006/relationships/image" Target="../media/image233.png"/><Relationship Id="rId97" Type="http://schemas.openxmlformats.org/officeDocument/2006/relationships/customXml" Target="../ink/ink229.xml"/><Relationship Id="rId104" Type="http://schemas.openxmlformats.org/officeDocument/2006/relationships/image" Target="../media/image247.png"/><Relationship Id="rId120" Type="http://schemas.openxmlformats.org/officeDocument/2006/relationships/image" Target="../media/image255.png"/><Relationship Id="rId125" Type="http://schemas.openxmlformats.org/officeDocument/2006/relationships/customXml" Target="../ink/ink243.xml"/><Relationship Id="rId141" Type="http://schemas.openxmlformats.org/officeDocument/2006/relationships/customXml" Target="../ink/ink251.xml"/><Relationship Id="rId146" Type="http://schemas.openxmlformats.org/officeDocument/2006/relationships/image" Target="../media/image268.png"/><Relationship Id="rId7" Type="http://schemas.openxmlformats.org/officeDocument/2006/relationships/customXml" Target="../ink/ink182.xml"/><Relationship Id="rId71" Type="http://schemas.openxmlformats.org/officeDocument/2006/relationships/customXml" Target="../ink/ink215.xml"/><Relationship Id="rId92" Type="http://schemas.openxmlformats.org/officeDocument/2006/relationships/customXml" Target="../ink/ink226.xml"/><Relationship Id="rId2" Type="http://schemas.openxmlformats.org/officeDocument/2006/relationships/image" Target="../media/image53.jpeg"/><Relationship Id="rId29" Type="http://schemas.openxmlformats.org/officeDocument/2006/relationships/customXml" Target="../ink/ink193.xml"/><Relationship Id="rId24" Type="http://schemas.openxmlformats.org/officeDocument/2006/relationships/image" Target="../media/image205.png"/><Relationship Id="rId40" Type="http://schemas.openxmlformats.org/officeDocument/2006/relationships/customXml" Target="../ink/ink199.xml"/><Relationship Id="rId45" Type="http://schemas.openxmlformats.org/officeDocument/2006/relationships/image" Target="../media/image216.png"/><Relationship Id="rId66" Type="http://schemas.openxmlformats.org/officeDocument/2006/relationships/image" Target="../media/image227.png"/><Relationship Id="rId87" Type="http://schemas.openxmlformats.org/officeDocument/2006/relationships/image" Target="../media/image238.png"/><Relationship Id="rId110" Type="http://schemas.openxmlformats.org/officeDocument/2006/relationships/image" Target="../media/image250.png"/><Relationship Id="rId115" Type="http://schemas.openxmlformats.org/officeDocument/2006/relationships/customXml" Target="../ink/ink238.xml"/><Relationship Id="rId131" Type="http://schemas.openxmlformats.org/officeDocument/2006/relationships/customXml" Target="../ink/ink246.xml"/><Relationship Id="rId136" Type="http://schemas.openxmlformats.org/officeDocument/2006/relationships/image" Target="../media/image263.png"/><Relationship Id="rId61" Type="http://schemas.openxmlformats.org/officeDocument/2006/relationships/customXml" Target="../ink/ink210.xml"/><Relationship Id="rId82" Type="http://schemas.openxmlformats.org/officeDocument/2006/relationships/customXml" Target="../ink/ink221.xml"/><Relationship Id="rId152" Type="http://schemas.openxmlformats.org/officeDocument/2006/relationships/image" Target="../media/image271.png"/><Relationship Id="rId19" Type="http://schemas.openxmlformats.org/officeDocument/2006/relationships/customXml" Target="../ink/ink188.xml"/><Relationship Id="rId14" Type="http://schemas.openxmlformats.org/officeDocument/2006/relationships/image" Target="../media/image199.png"/><Relationship Id="rId30" Type="http://schemas.openxmlformats.org/officeDocument/2006/relationships/customXml" Target="../ink/ink194.xml"/><Relationship Id="rId35" Type="http://schemas.openxmlformats.org/officeDocument/2006/relationships/image" Target="../media/image211.png"/><Relationship Id="rId56" Type="http://schemas.openxmlformats.org/officeDocument/2006/relationships/image" Target="../media/image222.png"/><Relationship Id="rId77" Type="http://schemas.openxmlformats.org/officeDocument/2006/relationships/customXml" Target="../ink/ink218.xml"/><Relationship Id="rId100" Type="http://schemas.openxmlformats.org/officeDocument/2006/relationships/image" Target="../media/image245.png"/><Relationship Id="rId105" Type="http://schemas.openxmlformats.org/officeDocument/2006/relationships/customXml" Target="../ink/ink233.xml"/><Relationship Id="rId126" Type="http://schemas.openxmlformats.org/officeDocument/2006/relationships/image" Target="../media/image258.png"/><Relationship Id="rId147" Type="http://schemas.openxmlformats.org/officeDocument/2006/relationships/customXml" Target="../ink/ink254.xml"/><Relationship Id="rId8" Type="http://schemas.openxmlformats.org/officeDocument/2006/relationships/image" Target="../media/image196.png"/><Relationship Id="rId51" Type="http://schemas.openxmlformats.org/officeDocument/2006/relationships/image" Target="../media/image219.png"/><Relationship Id="rId72" Type="http://schemas.openxmlformats.org/officeDocument/2006/relationships/image" Target="../media/image231.png"/><Relationship Id="rId93" Type="http://schemas.openxmlformats.org/officeDocument/2006/relationships/customXml" Target="../ink/ink227.xml"/><Relationship Id="rId98" Type="http://schemas.openxmlformats.org/officeDocument/2006/relationships/image" Target="../media/image244.png"/><Relationship Id="rId121" Type="http://schemas.openxmlformats.org/officeDocument/2006/relationships/customXml" Target="../ink/ink241.xml"/><Relationship Id="rId142" Type="http://schemas.openxmlformats.org/officeDocument/2006/relationships/image" Target="../media/image266.png"/><Relationship Id="rId3" Type="http://schemas.openxmlformats.org/officeDocument/2006/relationships/image" Target="../media/image184.png"/><Relationship Id="rId25" Type="http://schemas.openxmlformats.org/officeDocument/2006/relationships/customXml" Target="../ink/ink191.xml"/><Relationship Id="rId46" Type="http://schemas.openxmlformats.org/officeDocument/2006/relationships/customXml" Target="../ink/ink202.xml"/><Relationship Id="rId67" Type="http://schemas.openxmlformats.org/officeDocument/2006/relationships/customXml" Target="../ink/ink213.xml"/><Relationship Id="rId116" Type="http://schemas.openxmlformats.org/officeDocument/2006/relationships/image" Target="../media/image253.png"/><Relationship Id="rId137" Type="http://schemas.openxmlformats.org/officeDocument/2006/relationships/customXml" Target="../ink/ink249.xml"/><Relationship Id="rId20" Type="http://schemas.openxmlformats.org/officeDocument/2006/relationships/image" Target="../media/image203.png"/><Relationship Id="rId41" Type="http://schemas.openxmlformats.org/officeDocument/2006/relationships/image" Target="../media/image214.png"/><Relationship Id="rId62" Type="http://schemas.openxmlformats.org/officeDocument/2006/relationships/image" Target="../media/image225.png"/><Relationship Id="rId83" Type="http://schemas.openxmlformats.org/officeDocument/2006/relationships/image" Target="../media/image236.png"/><Relationship Id="rId88" Type="http://schemas.openxmlformats.org/officeDocument/2006/relationships/customXml" Target="../ink/ink224.xml"/><Relationship Id="rId111" Type="http://schemas.openxmlformats.org/officeDocument/2006/relationships/customXml" Target="../ink/ink236.xml"/><Relationship Id="rId132" Type="http://schemas.openxmlformats.org/officeDocument/2006/relationships/image" Target="../media/image261.png"/><Relationship Id="rId153" Type="http://schemas.openxmlformats.org/officeDocument/2006/relationships/customXml" Target="../ink/ink257.xml"/><Relationship Id="rId15" Type="http://schemas.openxmlformats.org/officeDocument/2006/relationships/customXml" Target="../ink/ink186.xml"/><Relationship Id="rId36" Type="http://schemas.openxmlformats.org/officeDocument/2006/relationships/customXml" Target="../ink/ink197.xml"/><Relationship Id="rId57" Type="http://schemas.openxmlformats.org/officeDocument/2006/relationships/customXml" Target="../ink/ink208.xml"/><Relationship Id="rId106" Type="http://schemas.openxmlformats.org/officeDocument/2006/relationships/image" Target="../media/image248.png"/><Relationship Id="rId127" Type="http://schemas.openxmlformats.org/officeDocument/2006/relationships/customXml" Target="../ink/ink244.xml"/><Relationship Id="rId10" Type="http://schemas.openxmlformats.org/officeDocument/2006/relationships/image" Target="../media/image197.png"/><Relationship Id="rId31" Type="http://schemas.openxmlformats.org/officeDocument/2006/relationships/image" Target="../media/image208.png"/><Relationship Id="rId52" Type="http://schemas.openxmlformats.org/officeDocument/2006/relationships/customXml" Target="../ink/ink205.xml"/><Relationship Id="rId73" Type="http://schemas.openxmlformats.org/officeDocument/2006/relationships/customXml" Target="../ink/ink216.xml"/><Relationship Id="rId78" Type="http://schemas.openxmlformats.org/officeDocument/2006/relationships/image" Target="../media/image234.png"/><Relationship Id="rId94" Type="http://schemas.openxmlformats.org/officeDocument/2006/relationships/image" Target="../media/image242.png"/><Relationship Id="rId99" Type="http://schemas.openxmlformats.org/officeDocument/2006/relationships/customXml" Target="../ink/ink230.xml"/><Relationship Id="rId101" Type="http://schemas.openxmlformats.org/officeDocument/2006/relationships/customXml" Target="../ink/ink231.xml"/><Relationship Id="rId122" Type="http://schemas.openxmlformats.org/officeDocument/2006/relationships/image" Target="../media/image256.png"/><Relationship Id="rId143" Type="http://schemas.openxmlformats.org/officeDocument/2006/relationships/customXml" Target="../ink/ink252.xml"/><Relationship Id="rId148" Type="http://schemas.openxmlformats.org/officeDocument/2006/relationships/image" Target="../media/image269.png"/><Relationship Id="rId4" Type="http://schemas.openxmlformats.org/officeDocument/2006/relationships/image" Target="../media/image193.png"/><Relationship Id="rId9" Type="http://schemas.openxmlformats.org/officeDocument/2006/relationships/customXml" Target="../ink/ink183.xml"/><Relationship Id="rId26" Type="http://schemas.openxmlformats.org/officeDocument/2006/relationships/image" Target="../media/image206.png"/><Relationship Id="rId47" Type="http://schemas.openxmlformats.org/officeDocument/2006/relationships/image" Target="../media/image217.png"/><Relationship Id="rId68" Type="http://schemas.openxmlformats.org/officeDocument/2006/relationships/image" Target="../media/image228.png"/><Relationship Id="rId89" Type="http://schemas.openxmlformats.org/officeDocument/2006/relationships/image" Target="../media/image239.png"/><Relationship Id="rId112" Type="http://schemas.openxmlformats.org/officeDocument/2006/relationships/image" Target="../media/image251.png"/><Relationship Id="rId133" Type="http://schemas.openxmlformats.org/officeDocument/2006/relationships/customXml" Target="../ink/ink247.xml"/><Relationship Id="rId154" Type="http://schemas.openxmlformats.org/officeDocument/2006/relationships/image" Target="../media/image272.png"/><Relationship Id="rId16" Type="http://schemas.openxmlformats.org/officeDocument/2006/relationships/image" Target="../media/image201.png"/><Relationship Id="rId37" Type="http://schemas.openxmlformats.org/officeDocument/2006/relationships/image" Target="../media/image212.png"/><Relationship Id="rId58" Type="http://schemas.openxmlformats.org/officeDocument/2006/relationships/image" Target="../media/image223.png"/><Relationship Id="rId79" Type="http://schemas.openxmlformats.org/officeDocument/2006/relationships/customXml" Target="../ink/ink219.xml"/><Relationship Id="rId102" Type="http://schemas.openxmlformats.org/officeDocument/2006/relationships/image" Target="../media/image246.png"/><Relationship Id="rId123" Type="http://schemas.openxmlformats.org/officeDocument/2006/relationships/customXml" Target="../ink/ink242.xml"/><Relationship Id="rId144" Type="http://schemas.openxmlformats.org/officeDocument/2006/relationships/image" Target="../media/image267.png"/><Relationship Id="rId90" Type="http://schemas.openxmlformats.org/officeDocument/2006/relationships/customXml" Target="../ink/ink2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5.png"/><Relationship Id="rId7" Type="http://schemas.openxmlformats.org/officeDocument/2006/relationships/customXml" Target="../ink/ink260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customXml" Target="../ink/ink259.xml"/><Relationship Id="rId10" Type="http://schemas.openxmlformats.org/officeDocument/2006/relationships/image" Target="../media/image280.png"/><Relationship Id="rId4" Type="http://schemas.openxmlformats.org/officeDocument/2006/relationships/image" Target="../media/image276.png"/><Relationship Id="rId9" Type="http://schemas.openxmlformats.org/officeDocument/2006/relationships/customXml" Target="../ink/ink26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DeepSpeedExamples/tree/master/applications/DeepSpeed-Chat" TargetMode="External"/><Relationship Id="rId3" Type="http://schemas.openxmlformats.org/officeDocument/2006/relationships/hyperlink" Target="https://github.com/microsoft/DeepSpeedExamples/tree/master?tab=readme-ov-file" TargetMode="External"/><Relationship Id="rId7" Type="http://schemas.openxmlformats.org/officeDocument/2006/relationships/hyperlink" Target="https://medium.com/mantisnlp/supervised-fine-tuning-customizing-llms-a2c1edbf22c3" TargetMode="External"/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lu.ai/glossary/supervised-fine-tuning" TargetMode="External"/><Relationship Id="rId5" Type="http://schemas.openxmlformats.org/officeDocument/2006/relationships/hyperlink" Target="https://toloka.ai/blog/supervised-fine-tuning/" TargetMode="External"/><Relationship Id="rId10" Type="http://schemas.openxmlformats.org/officeDocument/2006/relationships/hyperlink" Target="https://github.com/Pablo-Molla-Charlez/Trading/blob/main/ML_%26_Finance_Strategies/Reinforcement_Learning/Q-Learning_Mountain_Car.ipynb" TargetMode="External"/><Relationship Id="rId4" Type="http://schemas.openxmlformats.org/officeDocument/2006/relationships/hyperlink" Target="https://arxiv.org/pdf/2308.01320" TargetMode="External"/><Relationship Id="rId9" Type="http://schemas.openxmlformats.org/officeDocument/2006/relationships/hyperlink" Target="https://gymnasium.farama.org/environments/classic_control/mountain_car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jpeg"/><Relationship Id="rId4" Type="http://schemas.openxmlformats.org/officeDocument/2006/relationships/image" Target="../media/image2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6.xml"/><Relationship Id="rId18" Type="http://schemas.openxmlformats.org/officeDocument/2006/relationships/image" Target="../media/image3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0.png"/><Relationship Id="rId17" Type="http://schemas.openxmlformats.org/officeDocument/2006/relationships/customXml" Target="../ink/ink8.xml"/><Relationship Id="rId2" Type="http://schemas.openxmlformats.org/officeDocument/2006/relationships/image" Target="../media/image3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30.png"/><Relationship Id="rId4" Type="http://schemas.openxmlformats.org/officeDocument/2006/relationships/image" Target="../media/image200.png"/><Relationship Id="rId9" Type="http://schemas.openxmlformats.org/officeDocument/2006/relationships/customXml" Target="../ink/ink4.xml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qua and green fractal background like floral petal">
            <a:extLst>
              <a:ext uri="{FF2B5EF4-FFF2-40B4-BE49-F238E27FC236}">
                <a16:creationId xmlns:a16="http://schemas.microsoft.com/office/drawing/2014/main" id="{EF4A2BF8-BECF-F9A2-82E5-D9DB32DA3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310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B013CB-AD05-536A-17EB-08DCC0956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124" y="1379183"/>
            <a:ext cx="3447288" cy="3342290"/>
          </a:xfrm>
        </p:spPr>
        <p:txBody>
          <a:bodyPr anchor="b">
            <a:normAutofit fontScale="90000"/>
          </a:bodyPr>
          <a:lstStyle/>
          <a:p>
            <a:r>
              <a:rPr lang="es-ES" sz="6600" dirty="0" err="1"/>
              <a:t>DeepSpeed</a:t>
            </a:r>
            <a:br>
              <a:rPr lang="es-ES" sz="5400" dirty="0"/>
            </a:br>
            <a:br>
              <a:rPr lang="es-ES" sz="5400" dirty="0"/>
            </a:br>
            <a:endParaRPr lang="es-ES" sz="5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86B4D3-4D7E-ABF4-6258-8E624DB4D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14" y="4967502"/>
            <a:ext cx="3868783" cy="1315551"/>
          </a:xfrm>
        </p:spPr>
        <p:txBody>
          <a:bodyPr anchor="t">
            <a:normAutofit/>
          </a:bodyPr>
          <a:lstStyle/>
          <a:p>
            <a:r>
              <a:rPr lang="es-ES" dirty="0"/>
              <a:t>Project </a:t>
            </a:r>
            <a:r>
              <a:rPr lang="es-ES" dirty="0" err="1"/>
              <a:t>Research</a:t>
            </a:r>
            <a:r>
              <a:rPr lang="es-ES" dirty="0"/>
              <a:t> </a:t>
            </a:r>
            <a:r>
              <a:rPr lang="es-ES" dirty="0" err="1"/>
              <a:t>Internship</a:t>
            </a:r>
            <a:endParaRPr lang="es-ES" dirty="0"/>
          </a:p>
          <a:p>
            <a:r>
              <a:rPr lang="es-ES" dirty="0"/>
              <a:t>NCHC – 24/25</a:t>
            </a:r>
          </a:p>
          <a:p>
            <a:r>
              <a:rPr lang="es-ES" dirty="0"/>
              <a:t>Pablo Mollá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FCDEC3D-3708-326E-BD1E-18DDAB262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5" b="445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9" name="Rectangle 29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72E19-777F-B8BC-A973-BEC9A2D1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3" y="126282"/>
            <a:ext cx="10469875" cy="1102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u="sng" dirty="0">
                <a:solidFill>
                  <a:srgbClr val="FFFFFF"/>
                </a:solidFill>
              </a:rPr>
              <a:t>Fundamentals of Reinforcement Learning</a:t>
            </a:r>
          </a:p>
        </p:txBody>
      </p:sp>
      <p:cxnSp>
        <p:nvCxnSpPr>
          <p:cNvPr id="40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8194" name="Picture 2" descr="GitHub - feknall/gym-mountain-car: Q-Learning algorithm for ...">
            <a:extLst>
              <a:ext uri="{FF2B5EF4-FFF2-40B4-BE49-F238E27FC236}">
                <a16:creationId xmlns:a16="http://schemas.microsoft.com/office/drawing/2014/main" id="{4E473112-42BB-2BD6-4F04-A13256CB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60459"/>
            <a:ext cx="5715000" cy="34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inforcement Learning and How Does it Works?">
            <a:extLst>
              <a:ext uri="{FF2B5EF4-FFF2-40B4-BE49-F238E27FC236}">
                <a16:creationId xmlns:a16="http://schemas.microsoft.com/office/drawing/2014/main" id="{077E437F-312D-3247-7FDB-94556D84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3260459"/>
            <a:ext cx="4680842" cy="34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E725347-8F07-CE8A-880F-F1E8D5C53621}"/>
              </a:ext>
            </a:extLst>
          </p:cNvPr>
          <p:cNvSpPr txBox="1">
            <a:spLocks/>
          </p:cNvSpPr>
          <p:nvPr/>
        </p:nvSpPr>
        <p:spPr>
          <a:xfrm>
            <a:off x="783198" y="1169768"/>
            <a:ext cx="3200397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Reward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Environment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Action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0B31F4C-D1D8-CDE0-A859-46C962292DFF}"/>
              </a:ext>
            </a:extLst>
          </p:cNvPr>
          <p:cNvSpPr txBox="1">
            <a:spLocks/>
          </p:cNvSpPr>
          <p:nvPr/>
        </p:nvSpPr>
        <p:spPr>
          <a:xfrm>
            <a:off x="3670297" y="814126"/>
            <a:ext cx="3310130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Policy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Value Function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State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D4AA8-1687-0251-4940-57AB3462BBAC}"/>
              </a:ext>
            </a:extLst>
          </p:cNvPr>
          <p:cNvSpPr txBox="1">
            <a:spLocks/>
          </p:cNvSpPr>
          <p:nvPr/>
        </p:nvSpPr>
        <p:spPr>
          <a:xfrm>
            <a:off x="6679403" y="946936"/>
            <a:ext cx="5517860" cy="1745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FFFF"/>
                </a:solidFill>
              </a:rPr>
              <a:t>Mountain Car Gym</a:t>
            </a:r>
          </a:p>
          <a:p>
            <a:pPr algn="ctr"/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Learning Goal</a:t>
            </a:r>
            <a:r>
              <a:rPr lang="en-US" sz="2800" dirty="0">
                <a:solidFill>
                  <a:srgbClr val="FFFFFF"/>
                </a:solidFill>
              </a:rPr>
              <a:t>: Balance acceleration, gravity and momentum to reach the top right hill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654FB0-2407-1CDD-307E-C8C65FFE7A23}"/>
              </a:ext>
            </a:extLst>
          </p:cNvPr>
          <p:cNvSpPr txBox="1"/>
          <p:nvPr/>
        </p:nvSpPr>
        <p:spPr>
          <a:xfrm>
            <a:off x="6059169" y="6240892"/>
            <a:ext cx="184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Agent</a:t>
            </a:r>
            <a:r>
              <a:rPr lang="es-ES" sz="2400" b="1" dirty="0"/>
              <a:t>: Car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213639E-8E71-8C18-F0CB-831FEED279DA}"/>
              </a:ext>
            </a:extLst>
          </p:cNvPr>
          <p:cNvSpPr txBox="1"/>
          <p:nvPr/>
        </p:nvSpPr>
        <p:spPr>
          <a:xfrm>
            <a:off x="6167624" y="3375464"/>
            <a:ext cx="487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Environment</a:t>
            </a:r>
            <a:r>
              <a:rPr lang="es-ES" sz="2400" b="1" dirty="0"/>
              <a:t>: Sinusoidal Valley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08F599-ECDD-D489-54FA-92FCF0CDBF79}"/>
              </a:ext>
            </a:extLst>
          </p:cNvPr>
          <p:cNvSpPr txBox="1"/>
          <p:nvPr/>
        </p:nvSpPr>
        <p:spPr>
          <a:xfrm>
            <a:off x="9454896" y="6002345"/>
            <a:ext cx="235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Actions</a:t>
            </a:r>
            <a:r>
              <a:rPr lang="es-ES" b="1" dirty="0"/>
              <a:t>: </a:t>
            </a:r>
            <a:r>
              <a:rPr lang="es-ES" b="1" dirty="0" err="1"/>
              <a:t>Acc</a:t>
            </a:r>
            <a:r>
              <a:rPr lang="es-ES" b="1" dirty="0"/>
              <a:t> </a:t>
            </a:r>
            <a:r>
              <a:rPr lang="es-ES" b="1" dirty="0" err="1"/>
              <a:t>Right</a:t>
            </a:r>
            <a:r>
              <a:rPr lang="es-ES" b="1" dirty="0"/>
              <a:t> / </a:t>
            </a:r>
            <a:r>
              <a:rPr lang="es-ES" b="1" dirty="0" err="1"/>
              <a:t>Left</a:t>
            </a:r>
            <a:r>
              <a:rPr lang="es-ES" b="1" dirty="0"/>
              <a:t>/</a:t>
            </a:r>
            <a:r>
              <a:rPr lang="es-ES" b="1" dirty="0" err="1"/>
              <a:t>Nothing</a:t>
            </a:r>
            <a:endParaRPr lang="es-ES" b="1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8E26BD3-91EB-43F5-0A0A-487B7ADC9F99}"/>
              </a:ext>
            </a:extLst>
          </p:cNvPr>
          <p:cNvSpPr/>
          <p:nvPr/>
        </p:nvSpPr>
        <p:spPr>
          <a:xfrm>
            <a:off x="7901685" y="964062"/>
            <a:ext cx="3154680" cy="459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0B44A2-DF59-626B-9152-E0D98A02B3FC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4124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CBF25-5FFC-48A2-A2C2-0D674BED1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7" b="403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45D44-3016-680A-E317-46654DD0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087" y="642942"/>
            <a:ext cx="7207364" cy="13340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Reinforcement Learning with Human Feedback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170" name="Picture 2" descr="Predator Arm Blank Template - Imgflip">
            <a:extLst>
              <a:ext uri="{FF2B5EF4-FFF2-40B4-BE49-F238E27FC236}">
                <a16:creationId xmlns:a16="http://schemas.microsoft.com/office/drawing/2014/main" id="{7518FF24-DDC0-0DBE-57D8-FC5BF815D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73" y="461173"/>
            <a:ext cx="3832497" cy="22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B905656-7273-4912-3CB4-07ABA90610DA}"/>
              </a:ext>
            </a:extLst>
          </p:cNvPr>
          <p:cNvSpPr txBox="1">
            <a:spLocks/>
          </p:cNvSpPr>
          <p:nvPr/>
        </p:nvSpPr>
        <p:spPr>
          <a:xfrm>
            <a:off x="8832383" y="2143942"/>
            <a:ext cx="987555" cy="51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LLM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F8E3448-CAD3-B071-9CEC-52C81F0389CA}"/>
              </a:ext>
            </a:extLst>
          </p:cNvPr>
          <p:cNvSpPr txBox="1">
            <a:spLocks/>
          </p:cNvSpPr>
          <p:nvPr/>
        </p:nvSpPr>
        <p:spPr>
          <a:xfrm>
            <a:off x="10020522" y="1896095"/>
            <a:ext cx="1373570" cy="643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Human</a:t>
            </a:r>
          </a:p>
          <a:p>
            <a:r>
              <a:rPr lang="en-US" sz="3600" dirty="0">
                <a:solidFill>
                  <a:srgbClr val="FFFFFF"/>
                </a:solidFill>
              </a:rPr>
              <a:t>Feedback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08405AF-C513-9149-99C1-72B7F4999FA1}"/>
              </a:ext>
            </a:extLst>
          </p:cNvPr>
          <p:cNvSpPr txBox="1">
            <a:spLocks/>
          </p:cNvSpPr>
          <p:nvPr/>
        </p:nvSpPr>
        <p:spPr>
          <a:xfrm>
            <a:off x="9172053" y="678211"/>
            <a:ext cx="987555" cy="51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RLHF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218CC9-0948-8FC6-E167-FC7A5315C8C0}"/>
              </a:ext>
            </a:extLst>
          </p:cNvPr>
          <p:cNvSpPr txBox="1"/>
          <p:nvPr/>
        </p:nvSpPr>
        <p:spPr>
          <a:xfrm>
            <a:off x="11508243" y="5711078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7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2B0E409-1AB0-D7DC-8697-17BCA5F3F988}"/>
              </a:ext>
            </a:extLst>
          </p:cNvPr>
          <p:cNvSpPr txBox="1">
            <a:spLocks/>
          </p:cNvSpPr>
          <p:nvPr/>
        </p:nvSpPr>
        <p:spPr>
          <a:xfrm>
            <a:off x="-291427" y="2344165"/>
            <a:ext cx="4511489" cy="65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FFFFFF"/>
                </a:solidFill>
              </a:rPr>
              <a:t>Actor’s Model (OPT-13B)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A4D748B-1CF3-AE61-E315-B82B15FF55A3}"/>
              </a:ext>
            </a:extLst>
          </p:cNvPr>
          <p:cNvSpPr/>
          <p:nvPr/>
        </p:nvSpPr>
        <p:spPr>
          <a:xfrm>
            <a:off x="430184" y="2309593"/>
            <a:ext cx="3154680" cy="459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0EE0ACA-2732-152C-D94A-F431F32F763F}"/>
              </a:ext>
            </a:extLst>
          </p:cNvPr>
          <p:cNvSpPr txBox="1">
            <a:spLocks/>
          </p:cNvSpPr>
          <p:nvPr/>
        </p:nvSpPr>
        <p:spPr>
          <a:xfrm>
            <a:off x="4252583" y="2344165"/>
            <a:ext cx="3705018" cy="65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FFFFFF"/>
                </a:solidFill>
              </a:rPr>
              <a:t>Reward’s Model (OPT-350M)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A807326-95C7-5CCB-92E6-AA82DDC0AD3D}"/>
              </a:ext>
            </a:extLst>
          </p:cNvPr>
          <p:cNvSpPr/>
          <p:nvPr/>
        </p:nvSpPr>
        <p:spPr>
          <a:xfrm>
            <a:off x="4343814" y="2309593"/>
            <a:ext cx="3501690" cy="459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Gráfico 19" descr="Licuadora con relleno sólido">
            <a:extLst>
              <a:ext uri="{FF2B5EF4-FFF2-40B4-BE49-F238E27FC236}">
                <a16:creationId xmlns:a16="http://schemas.microsoft.com/office/drawing/2014/main" id="{4CA9AAB6-3E85-93CC-BA79-826EF2D9D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1674" y="2259790"/>
            <a:ext cx="631665" cy="631665"/>
          </a:xfrm>
          <a:prstGeom prst="rect">
            <a:avLst/>
          </a:prstGeom>
        </p:spPr>
      </p:pic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05979914-5F7D-3A4A-6314-F30C37235942}"/>
              </a:ext>
            </a:extLst>
          </p:cNvPr>
          <p:cNvSpPr/>
          <p:nvPr/>
        </p:nvSpPr>
        <p:spPr>
          <a:xfrm>
            <a:off x="1752625" y="2855623"/>
            <a:ext cx="374896" cy="45966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8127688C-E2A2-9894-8407-E006EF872B71}"/>
              </a:ext>
            </a:extLst>
          </p:cNvPr>
          <p:cNvSpPr/>
          <p:nvPr/>
        </p:nvSpPr>
        <p:spPr>
          <a:xfrm>
            <a:off x="5784825" y="2850688"/>
            <a:ext cx="374896" cy="45966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91863BD-262F-CDF6-694B-A6B81F0D7D5F}"/>
              </a:ext>
            </a:extLst>
          </p:cNvPr>
          <p:cNvSpPr txBox="1">
            <a:spLocks/>
          </p:cNvSpPr>
          <p:nvPr/>
        </p:nvSpPr>
        <p:spPr>
          <a:xfrm>
            <a:off x="138331" y="3360831"/>
            <a:ext cx="3603484" cy="555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FFFF"/>
                </a:solidFill>
              </a:rPr>
              <a:t>Generates outputs + </a:t>
            </a:r>
            <a:r>
              <a:rPr lang="en-US" sz="2400" b="1" dirty="0">
                <a:solidFill>
                  <a:srgbClr val="FF0000"/>
                </a:solidFill>
              </a:rPr>
              <a:t>acts</a:t>
            </a:r>
            <a:r>
              <a:rPr lang="en-US" sz="2400" b="1" dirty="0">
                <a:solidFill>
                  <a:srgbClr val="FFFFFF"/>
                </a:solidFill>
              </a:rPr>
              <a:t>  (responses in a chat-like 	setting)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D4AEB14B-C8D7-4ECA-BEFD-96C2F4699488}"/>
              </a:ext>
            </a:extLst>
          </p:cNvPr>
          <p:cNvSpPr txBox="1">
            <a:spLocks/>
          </p:cNvSpPr>
          <p:nvPr/>
        </p:nvSpPr>
        <p:spPr>
          <a:xfrm>
            <a:off x="4497589" y="3264118"/>
            <a:ext cx="3603483" cy="65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FFFF"/>
                </a:solidFill>
              </a:rPr>
              <a:t>Evaluates quality of outputs based on human feedback + </a:t>
            </a:r>
            <a:r>
              <a:rPr lang="en-US" sz="2400" b="1" dirty="0">
                <a:solidFill>
                  <a:srgbClr val="FF0000"/>
                </a:solidFill>
              </a:rPr>
              <a:t>critics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40749E66-E964-15CC-AD08-73DA75D53CAA}"/>
              </a:ext>
            </a:extLst>
          </p:cNvPr>
          <p:cNvSpPr txBox="1">
            <a:spLocks/>
          </p:cNvSpPr>
          <p:nvPr/>
        </p:nvSpPr>
        <p:spPr>
          <a:xfrm>
            <a:off x="7957601" y="3018682"/>
            <a:ext cx="4607514" cy="65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Actor model &gt; Reward Model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4519EC4-6D31-9DD0-DCFB-5BB9EF456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5" y="4513786"/>
            <a:ext cx="8738107" cy="2240169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id="{22F0A7B8-792E-95C9-495B-52EF81964829}"/>
              </a:ext>
            </a:extLst>
          </p:cNvPr>
          <p:cNvSpPr txBox="1">
            <a:spLocks/>
          </p:cNvSpPr>
          <p:nvPr/>
        </p:nvSpPr>
        <p:spPr>
          <a:xfrm>
            <a:off x="9110421" y="4153493"/>
            <a:ext cx="3193772" cy="25250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</a:rPr>
              <a:t>Proximal Policy Optimization</a:t>
            </a:r>
            <a:br>
              <a:rPr lang="en-US" sz="2800" b="1" dirty="0">
                <a:solidFill>
                  <a:srgbClr val="FFFFFF"/>
                </a:solidFill>
              </a:rPr>
            </a:br>
            <a:endParaRPr lang="en-US" sz="28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~ to update the agent's decision-making policy.</a:t>
            </a:r>
          </a:p>
        </p:txBody>
      </p:sp>
    </p:spTree>
    <p:extLst>
      <p:ext uri="{BB962C8B-B14F-4D97-AF65-F5344CB8AC3E}">
        <p14:creationId xmlns:p14="http://schemas.microsoft.com/office/powerpoint/2010/main" val="57551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1A11834A-493F-A6D3-607E-5D942465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F29004-A91F-9E93-567E-370000B6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81" y="178150"/>
            <a:ext cx="10410467" cy="9651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u="sng" dirty="0" err="1">
                <a:solidFill>
                  <a:srgbClr val="FFFFFF"/>
                </a:solidFill>
              </a:rPr>
              <a:t>DeepSpeed</a:t>
            </a:r>
            <a:r>
              <a:rPr lang="en-US" u="sng" dirty="0">
                <a:solidFill>
                  <a:srgbClr val="FFFFFF"/>
                </a:solidFill>
              </a:rPr>
              <a:t> Chat’s Training Pipeline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E5C54D-5C88-3C08-3566-B8656357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2" y="1552868"/>
            <a:ext cx="11201042" cy="479560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A33601-9BBB-C8EA-BF13-D4ABE7A97971}"/>
              </a:ext>
            </a:extLst>
          </p:cNvPr>
          <p:cNvSpPr txBox="1"/>
          <p:nvPr/>
        </p:nvSpPr>
        <p:spPr>
          <a:xfrm>
            <a:off x="11433048" y="616631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9873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0B492B75-B57B-111D-2DEB-C9D677C14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-3047" y="-1468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04ACD-20FF-D95E-59E8-46825FB7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49" y="237016"/>
            <a:ext cx="9503277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u="sng" dirty="0">
                <a:solidFill>
                  <a:srgbClr val="FFFFFF"/>
                </a:solidFill>
              </a:rPr>
              <a:t>Step 1: Supervised Fine-Tuning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78B3C90-854C-09C6-420D-27FC238AB754}"/>
              </a:ext>
            </a:extLst>
          </p:cNvPr>
          <p:cNvSpPr txBox="1">
            <a:spLocks/>
          </p:cNvSpPr>
          <p:nvPr/>
        </p:nvSpPr>
        <p:spPr>
          <a:xfrm>
            <a:off x="904706" y="1223198"/>
            <a:ext cx="5342220" cy="24982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</a:rPr>
              <a:t>Pre-trained model is fine-tuned on a specific and labeled dataset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</a:rPr>
              <a:t>Used for transfer learning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490D233-0F99-1FC5-B262-96EEB7DEA959}"/>
              </a:ext>
            </a:extLst>
          </p:cNvPr>
          <p:cNvSpPr txBox="1">
            <a:spLocks/>
          </p:cNvSpPr>
          <p:nvPr/>
        </p:nvSpPr>
        <p:spPr>
          <a:xfrm>
            <a:off x="875447" y="4222013"/>
            <a:ext cx="5465698" cy="3663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00B050"/>
                </a:solidFill>
              </a:rPr>
              <a:t>Efficiency with a relatively small amount of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00B050"/>
                </a:solidFill>
              </a:rPr>
              <a:t>Versatility &amp; Flexibility to fit any specific task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00B050"/>
                </a:solidFill>
              </a:rPr>
              <a:t>Improves model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00B050"/>
                </a:solidFill>
              </a:rPr>
              <a:t>Cost-</a:t>
            </a:r>
            <a:r>
              <a:rPr lang="en-US" sz="2900" b="1" dirty="0" err="1">
                <a:solidFill>
                  <a:srgbClr val="00B050"/>
                </a:solidFill>
              </a:rPr>
              <a:t>Efficency</a:t>
            </a:r>
            <a:endParaRPr lang="en-US" sz="2900" b="1" dirty="0">
              <a:solidFill>
                <a:srgbClr val="00B050"/>
              </a:solidFill>
            </a:endParaRPr>
          </a:p>
          <a:p>
            <a:endParaRPr lang="en-US" sz="2400" b="1" dirty="0">
              <a:solidFill>
                <a:srgbClr val="00B05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38F4165-B0C0-AA77-DA4D-07768506C7E2}"/>
              </a:ext>
            </a:extLst>
          </p:cNvPr>
          <p:cNvSpPr txBox="1">
            <a:spLocks/>
          </p:cNvSpPr>
          <p:nvPr/>
        </p:nvSpPr>
        <p:spPr>
          <a:xfrm>
            <a:off x="6457640" y="1314147"/>
            <a:ext cx="5824870" cy="2722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LLMs not customized for specific purposes (Students &amp; University)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Retraining the model is computationally overwhelming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1424C6E-58D3-9FDA-8272-BB1FC1589CE5}"/>
              </a:ext>
            </a:extLst>
          </p:cNvPr>
          <p:cNvSpPr txBox="1">
            <a:spLocks/>
          </p:cNvSpPr>
          <p:nvPr/>
        </p:nvSpPr>
        <p:spPr>
          <a:xfrm>
            <a:off x="6557799" y="4770893"/>
            <a:ext cx="5223164" cy="3663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Overfitting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Hyperparameter Tuning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Data Quality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Catastrophic forgetting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Inconsistent performance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4578F1D-0425-B47B-40DD-5D520E65BE31}"/>
              </a:ext>
            </a:extLst>
          </p:cNvPr>
          <p:cNvSpPr/>
          <p:nvPr/>
        </p:nvSpPr>
        <p:spPr>
          <a:xfrm>
            <a:off x="8918567" y="576535"/>
            <a:ext cx="2072719" cy="4299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A0B665C-79F5-2C39-8CF7-33C33A91805C}"/>
              </a:ext>
            </a:extLst>
          </p:cNvPr>
          <p:cNvSpPr txBox="1">
            <a:spLocks/>
          </p:cNvSpPr>
          <p:nvPr/>
        </p:nvSpPr>
        <p:spPr>
          <a:xfrm>
            <a:off x="9052616" y="538824"/>
            <a:ext cx="1938670" cy="5413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</a:rPr>
              <a:t>Reasons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593CD0D-4E42-D009-0445-DD7F249E739C}"/>
              </a:ext>
            </a:extLst>
          </p:cNvPr>
          <p:cNvSpPr/>
          <p:nvPr/>
        </p:nvSpPr>
        <p:spPr>
          <a:xfrm>
            <a:off x="6373626" y="1293168"/>
            <a:ext cx="5660542" cy="25116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EA62219-A3D4-629B-7A70-971F7D9F8174}"/>
              </a:ext>
            </a:extLst>
          </p:cNvPr>
          <p:cNvSpPr/>
          <p:nvPr/>
        </p:nvSpPr>
        <p:spPr>
          <a:xfrm>
            <a:off x="8143680" y="4083452"/>
            <a:ext cx="2072719" cy="429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4F2084A8-179A-B8CD-A74F-6F499F2A5F27}"/>
              </a:ext>
            </a:extLst>
          </p:cNvPr>
          <p:cNvSpPr txBox="1">
            <a:spLocks/>
          </p:cNvSpPr>
          <p:nvPr/>
        </p:nvSpPr>
        <p:spPr>
          <a:xfrm>
            <a:off x="8556661" y="4045741"/>
            <a:ext cx="1938670" cy="5413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CE0D78E-5B42-2BC7-69FA-90D63FE62052}"/>
              </a:ext>
            </a:extLst>
          </p:cNvPr>
          <p:cNvSpPr/>
          <p:nvPr/>
        </p:nvSpPr>
        <p:spPr>
          <a:xfrm>
            <a:off x="6457640" y="4715348"/>
            <a:ext cx="5576528" cy="2055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30B7BD5-3912-603E-3EA0-1E4DD847B1D0}"/>
              </a:ext>
            </a:extLst>
          </p:cNvPr>
          <p:cNvSpPr/>
          <p:nvPr/>
        </p:nvSpPr>
        <p:spPr>
          <a:xfrm>
            <a:off x="2560854" y="3435001"/>
            <a:ext cx="2072719" cy="4299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39654B9-11FA-30C2-4013-A6AA604D26C6}"/>
              </a:ext>
            </a:extLst>
          </p:cNvPr>
          <p:cNvSpPr txBox="1">
            <a:spLocks/>
          </p:cNvSpPr>
          <p:nvPr/>
        </p:nvSpPr>
        <p:spPr>
          <a:xfrm>
            <a:off x="2973835" y="3397290"/>
            <a:ext cx="1938670" cy="5413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454D240-A030-8CEF-A4BC-FC86F3F606A5}"/>
              </a:ext>
            </a:extLst>
          </p:cNvPr>
          <p:cNvSpPr/>
          <p:nvPr/>
        </p:nvSpPr>
        <p:spPr>
          <a:xfrm>
            <a:off x="839919" y="3979300"/>
            <a:ext cx="5364516" cy="27916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B068E7-F1F4-50B6-BD1C-FFA2953EAC12}"/>
              </a:ext>
            </a:extLst>
          </p:cNvPr>
          <p:cNvSpPr txBox="1"/>
          <p:nvPr/>
        </p:nvSpPr>
        <p:spPr>
          <a:xfrm>
            <a:off x="11525653" y="610806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81058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B068E7-F1F4-50B6-BD1C-FFA2953EAC12}"/>
              </a:ext>
            </a:extLst>
          </p:cNvPr>
          <p:cNvSpPr txBox="1"/>
          <p:nvPr/>
        </p:nvSpPr>
        <p:spPr>
          <a:xfrm>
            <a:off x="11349033" y="5659557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7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9B1E223-2C8E-FD7C-6D7C-429CEEDE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67" y="-76200"/>
            <a:ext cx="12237913" cy="7002634"/>
          </a:xfrm>
          <a:prstGeom prst="rect">
            <a:avLst/>
          </a:prstGeom>
        </p:spPr>
      </p:pic>
      <p:sp>
        <p:nvSpPr>
          <p:cNvPr id="31" name="Flecha: hacia la izquierda 30">
            <a:extLst>
              <a:ext uri="{FF2B5EF4-FFF2-40B4-BE49-F238E27FC236}">
                <a16:creationId xmlns:a16="http://schemas.microsoft.com/office/drawing/2014/main" id="{6FE6C46E-384B-693C-F8FE-7C3C6EB23348}"/>
              </a:ext>
            </a:extLst>
          </p:cNvPr>
          <p:cNvSpPr/>
          <p:nvPr/>
        </p:nvSpPr>
        <p:spPr>
          <a:xfrm>
            <a:off x="8058150" y="1762125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hacia la izquierda 31">
            <a:extLst>
              <a:ext uri="{FF2B5EF4-FFF2-40B4-BE49-F238E27FC236}">
                <a16:creationId xmlns:a16="http://schemas.microsoft.com/office/drawing/2014/main" id="{3BFA301D-9266-021C-A4AF-7DC862ECE4A1}"/>
              </a:ext>
            </a:extLst>
          </p:cNvPr>
          <p:cNvSpPr/>
          <p:nvPr/>
        </p:nvSpPr>
        <p:spPr>
          <a:xfrm>
            <a:off x="8058150" y="1460500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lecha: hacia la izquierda 32">
            <a:extLst>
              <a:ext uri="{FF2B5EF4-FFF2-40B4-BE49-F238E27FC236}">
                <a16:creationId xmlns:a16="http://schemas.microsoft.com/office/drawing/2014/main" id="{A1EDA106-183A-660C-3BCA-C685946B1679}"/>
              </a:ext>
            </a:extLst>
          </p:cNvPr>
          <p:cNvSpPr/>
          <p:nvPr/>
        </p:nvSpPr>
        <p:spPr>
          <a:xfrm>
            <a:off x="8058150" y="1173163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Flecha: hacia la izquierda 33">
            <a:extLst>
              <a:ext uri="{FF2B5EF4-FFF2-40B4-BE49-F238E27FC236}">
                <a16:creationId xmlns:a16="http://schemas.microsoft.com/office/drawing/2014/main" id="{671D1B2F-F7B0-F7A8-3846-C4C3DEC4AF5B}"/>
              </a:ext>
            </a:extLst>
          </p:cNvPr>
          <p:cNvSpPr/>
          <p:nvPr/>
        </p:nvSpPr>
        <p:spPr>
          <a:xfrm>
            <a:off x="7139495" y="865596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lecha: hacia la izquierda 34">
            <a:extLst>
              <a:ext uri="{FF2B5EF4-FFF2-40B4-BE49-F238E27FC236}">
                <a16:creationId xmlns:a16="http://schemas.microsoft.com/office/drawing/2014/main" id="{528D9792-A34D-2CE8-2600-798D2878A6AF}"/>
              </a:ext>
            </a:extLst>
          </p:cNvPr>
          <p:cNvSpPr/>
          <p:nvPr/>
        </p:nvSpPr>
        <p:spPr>
          <a:xfrm>
            <a:off x="3807884" y="563563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hacia la izquierda 35">
            <a:extLst>
              <a:ext uri="{FF2B5EF4-FFF2-40B4-BE49-F238E27FC236}">
                <a16:creationId xmlns:a16="http://schemas.microsoft.com/office/drawing/2014/main" id="{68E99713-D0C7-C17D-1C4E-2E0E8166CB8D}"/>
              </a:ext>
            </a:extLst>
          </p:cNvPr>
          <p:cNvSpPr/>
          <p:nvPr/>
        </p:nvSpPr>
        <p:spPr>
          <a:xfrm>
            <a:off x="6441016" y="3078163"/>
            <a:ext cx="380999" cy="152400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lecha: hacia la izquierda 36">
            <a:extLst>
              <a:ext uri="{FF2B5EF4-FFF2-40B4-BE49-F238E27FC236}">
                <a16:creationId xmlns:a16="http://schemas.microsoft.com/office/drawing/2014/main" id="{CEB36F29-2357-D270-141D-4543B992B554}"/>
              </a:ext>
            </a:extLst>
          </p:cNvPr>
          <p:cNvSpPr/>
          <p:nvPr/>
        </p:nvSpPr>
        <p:spPr>
          <a:xfrm>
            <a:off x="8693149" y="4668983"/>
            <a:ext cx="380999" cy="152400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Flecha: hacia la izquierda 37">
            <a:extLst>
              <a:ext uri="{FF2B5EF4-FFF2-40B4-BE49-F238E27FC236}">
                <a16:creationId xmlns:a16="http://schemas.microsoft.com/office/drawing/2014/main" id="{3C67F977-4EF5-DD44-72A1-4029B1157CF2}"/>
              </a:ext>
            </a:extLst>
          </p:cNvPr>
          <p:cNvSpPr/>
          <p:nvPr/>
        </p:nvSpPr>
        <p:spPr>
          <a:xfrm>
            <a:off x="3315123" y="6567154"/>
            <a:ext cx="380999" cy="152400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4885AA5-43F9-C624-B737-A71AB4142613}"/>
              </a:ext>
            </a:extLst>
          </p:cNvPr>
          <p:cNvSpPr txBox="1"/>
          <p:nvPr/>
        </p:nvSpPr>
        <p:spPr>
          <a:xfrm>
            <a:off x="9074148" y="715963"/>
            <a:ext cx="2543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Prompt and a target response that the model should ideally produce.</a:t>
            </a:r>
            <a:endParaRPr lang="es-ES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6B3C427-BFEA-AFCE-F422-C582BE3C1A9A}"/>
              </a:ext>
            </a:extLst>
          </p:cNvPr>
          <p:cNvSpPr txBox="1"/>
          <p:nvPr/>
        </p:nvSpPr>
        <p:spPr>
          <a:xfrm>
            <a:off x="11282679" y="6182433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8616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1A11834A-493F-A6D3-607E-5D942465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CAA69E-B9F7-7506-17A4-7BA94EA60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44" y="3546093"/>
            <a:ext cx="5306238" cy="303136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AE32AC3-1435-1EB1-CB8A-FD84E60F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69" y="209094"/>
            <a:ext cx="9503277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u="sng" dirty="0">
                <a:solidFill>
                  <a:srgbClr val="FFFFFF"/>
                </a:solidFill>
              </a:rPr>
              <a:t>Step 1: Supervised fine-tuning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62C9CEA-D14F-0667-BCA4-416AFEA5710D}"/>
              </a:ext>
            </a:extLst>
          </p:cNvPr>
          <p:cNvSpPr txBox="1">
            <a:spLocks/>
          </p:cNvSpPr>
          <p:nvPr/>
        </p:nvSpPr>
        <p:spPr>
          <a:xfrm>
            <a:off x="965244" y="1488064"/>
            <a:ext cx="5636941" cy="1882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endParaRPr lang="en-US" sz="3600" b="1" i="0" dirty="0">
              <a:solidFill>
                <a:srgbClr val="FFFFFF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86E9894-34E4-1F55-D416-548113969897}"/>
              </a:ext>
            </a:extLst>
          </p:cNvPr>
          <p:cNvSpPr txBox="1">
            <a:spLocks/>
          </p:cNvSpPr>
          <p:nvPr/>
        </p:nvSpPr>
        <p:spPr>
          <a:xfrm>
            <a:off x="7189370" y="618114"/>
            <a:ext cx="5104627" cy="1882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i="0" dirty="0">
                <a:solidFill>
                  <a:srgbClr val="FF0000"/>
                </a:solidFill>
              </a:rPr>
              <a:t>SFT vs RAG?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0000"/>
                </a:solidFill>
              </a:rPr>
              <a:t>Common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0000"/>
                </a:solidFill>
              </a:rPr>
              <a:t>Different approaches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0" dirty="0">
              <a:solidFill>
                <a:srgbClr val="FF0000"/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E1462D0-5FCE-BA0E-CA0D-4AEF85AFA3FC}"/>
              </a:ext>
            </a:extLst>
          </p:cNvPr>
          <p:cNvSpPr txBox="1">
            <a:spLocks/>
          </p:cNvSpPr>
          <p:nvPr/>
        </p:nvSpPr>
        <p:spPr>
          <a:xfrm>
            <a:off x="6825256" y="2300342"/>
            <a:ext cx="5435327" cy="1882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0" dirty="0">
                <a:solidFill>
                  <a:srgbClr val="0070C0"/>
                </a:solidFill>
              </a:rPr>
              <a:t>SFT</a:t>
            </a:r>
          </a:p>
          <a:p>
            <a:r>
              <a:rPr lang="en-US" sz="3200" b="1" i="0" dirty="0">
                <a:solidFill>
                  <a:srgbClr val="0070C0"/>
                </a:solidFill>
              </a:rPr>
              <a:t>Adapting pre-trained language models to specific use cases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75E1C-9A14-2FD4-29DE-7BADEE41C5D3}"/>
              </a:ext>
            </a:extLst>
          </p:cNvPr>
          <p:cNvSpPr txBox="1">
            <a:spLocks/>
          </p:cNvSpPr>
          <p:nvPr/>
        </p:nvSpPr>
        <p:spPr>
          <a:xfrm>
            <a:off x="6431458" y="4113923"/>
            <a:ext cx="5653531" cy="23405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0" dirty="0">
                <a:solidFill>
                  <a:srgbClr val="FFC000"/>
                </a:solidFill>
              </a:rPr>
              <a:t>RAG</a:t>
            </a:r>
          </a:p>
          <a:p>
            <a:r>
              <a:rPr lang="en-US" sz="3200" b="1" i="0" dirty="0">
                <a:solidFill>
                  <a:srgbClr val="FFC000"/>
                </a:solidFill>
              </a:rPr>
              <a:t>Combination of retrieval &amp; generation techniques to incorporate external knowledge into generative language models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D92EE56-7D5D-AD3E-D385-7CACBA53C080}"/>
              </a:ext>
            </a:extLst>
          </p:cNvPr>
          <p:cNvSpPr txBox="1"/>
          <p:nvPr/>
        </p:nvSpPr>
        <p:spPr>
          <a:xfrm>
            <a:off x="11483558" y="61496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11</a:t>
            </a:r>
          </a:p>
        </p:txBody>
      </p:sp>
      <p:pic>
        <p:nvPicPr>
          <p:cNvPr id="20" name="Gráfico 19" descr="Objetivo con relleno sólido">
            <a:extLst>
              <a:ext uri="{FF2B5EF4-FFF2-40B4-BE49-F238E27FC236}">
                <a16:creationId xmlns:a16="http://schemas.microsoft.com/office/drawing/2014/main" id="{005E1844-10A9-EA45-DE49-A9C19BDAE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661" y="1830544"/>
            <a:ext cx="751992" cy="751992"/>
          </a:xfrm>
          <a:prstGeom prst="rect">
            <a:avLst/>
          </a:prstGeom>
        </p:spPr>
      </p:pic>
      <p:pic>
        <p:nvPicPr>
          <p:cNvPr id="21" name="Gráfico 20" descr="Cmd (terminal) con relleno sólido">
            <a:extLst>
              <a:ext uri="{FF2B5EF4-FFF2-40B4-BE49-F238E27FC236}">
                <a16:creationId xmlns:a16="http://schemas.microsoft.com/office/drawing/2014/main" id="{C0C13892-4BBD-E34D-4DA1-6A1D24C6D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74" y="2649091"/>
            <a:ext cx="751991" cy="658451"/>
          </a:xfrm>
          <a:prstGeom prst="rect">
            <a:avLst/>
          </a:prstGeom>
        </p:spPr>
      </p:pic>
      <p:pic>
        <p:nvPicPr>
          <p:cNvPr id="22" name="Gráfico 21" descr="Base de datos con relleno sólido">
            <a:extLst>
              <a:ext uri="{FF2B5EF4-FFF2-40B4-BE49-F238E27FC236}">
                <a16:creationId xmlns:a16="http://schemas.microsoft.com/office/drawing/2014/main" id="{098BE04D-EFA5-CC62-6B2D-5354D1C23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995" y="1042544"/>
            <a:ext cx="751991" cy="751991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6029D081-DBA1-A300-BC81-3C8791FACFDA}"/>
              </a:ext>
            </a:extLst>
          </p:cNvPr>
          <p:cNvSpPr txBox="1">
            <a:spLocks/>
          </p:cNvSpPr>
          <p:nvPr/>
        </p:nvSpPr>
        <p:spPr>
          <a:xfrm>
            <a:off x="1681700" y="1246348"/>
            <a:ext cx="5436278" cy="6624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Training data  ~  pairs query/answer 		     (desired response)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2BB668D0-018B-2FC7-6CEA-1338DF725F57}"/>
              </a:ext>
            </a:extLst>
          </p:cNvPr>
          <p:cNvSpPr txBox="1">
            <a:spLocks/>
          </p:cNvSpPr>
          <p:nvPr/>
        </p:nvSpPr>
        <p:spPr>
          <a:xfrm>
            <a:off x="1636675" y="1972864"/>
            <a:ext cx="5246703" cy="7221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Objective Function ~ Minimize Cross-				Entropy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8CD33871-363A-700A-9E0E-24850BCA6377}"/>
              </a:ext>
            </a:extLst>
          </p:cNvPr>
          <p:cNvSpPr txBox="1">
            <a:spLocks/>
          </p:cNvSpPr>
          <p:nvPr/>
        </p:nvSpPr>
        <p:spPr>
          <a:xfrm>
            <a:off x="1712173" y="2649091"/>
            <a:ext cx="4274970" cy="7290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Optimization Algorithm 	(SGD / Adams)</a:t>
            </a:r>
          </a:p>
        </p:txBody>
      </p:sp>
    </p:spTree>
    <p:extLst>
      <p:ext uri="{BB962C8B-B14F-4D97-AF65-F5344CB8AC3E}">
        <p14:creationId xmlns:p14="http://schemas.microsoft.com/office/powerpoint/2010/main" val="2517556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0B492B75-B57B-111D-2DEB-C9D677C14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04ACD-20FF-D95E-59E8-46825FB7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35" y="92198"/>
            <a:ext cx="9503277" cy="11020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2: Reward Model Fine-tuning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5603D2-E817-B47A-97C3-BDF5CE77DB8D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12</a:t>
            </a:r>
          </a:p>
        </p:txBody>
      </p:sp>
      <p:pic>
        <p:nvPicPr>
          <p:cNvPr id="6" name="Gráfico 5" descr="Objetivo con relleno sólido">
            <a:extLst>
              <a:ext uri="{FF2B5EF4-FFF2-40B4-BE49-F238E27FC236}">
                <a16:creationId xmlns:a16="http://schemas.microsoft.com/office/drawing/2014/main" id="{F3787112-42D6-FAB3-6689-C66FD2DF9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4857" y="2799496"/>
            <a:ext cx="914400" cy="914400"/>
          </a:xfrm>
          <a:prstGeom prst="rect">
            <a:avLst/>
          </a:prstGeom>
        </p:spPr>
      </p:pic>
      <p:pic>
        <p:nvPicPr>
          <p:cNvPr id="8" name="Gráfico 7" descr="Cmd (terminal) con relleno sólido">
            <a:extLst>
              <a:ext uri="{FF2B5EF4-FFF2-40B4-BE49-F238E27FC236}">
                <a16:creationId xmlns:a16="http://schemas.microsoft.com/office/drawing/2014/main" id="{869FD2E6-E2DB-243E-04AF-B0591C045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200" y="1583177"/>
            <a:ext cx="914400" cy="914400"/>
          </a:xfrm>
          <a:prstGeom prst="rect">
            <a:avLst/>
          </a:prstGeom>
        </p:spPr>
      </p:pic>
      <p:pic>
        <p:nvPicPr>
          <p:cNvPr id="12" name="Gráfico 11" descr="Base de datos con relleno sólido">
            <a:extLst>
              <a:ext uri="{FF2B5EF4-FFF2-40B4-BE49-F238E27FC236}">
                <a16:creationId xmlns:a16="http://schemas.microsoft.com/office/drawing/2014/main" id="{348C1381-568E-AC23-47A2-F6B9E9381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4857" y="1590968"/>
            <a:ext cx="914400" cy="9144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4FCF75F6-CD96-4FAB-7848-BCEB01292609}"/>
              </a:ext>
            </a:extLst>
          </p:cNvPr>
          <p:cNvSpPr txBox="1">
            <a:spLocks/>
          </p:cNvSpPr>
          <p:nvPr/>
        </p:nvSpPr>
        <p:spPr>
          <a:xfrm>
            <a:off x="2520921" y="1826288"/>
            <a:ext cx="3057142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Training data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644E1AE-5ACE-5FF9-367C-2BBCF2B2E899}"/>
              </a:ext>
            </a:extLst>
          </p:cNvPr>
          <p:cNvSpPr txBox="1">
            <a:spLocks/>
          </p:cNvSpPr>
          <p:nvPr/>
        </p:nvSpPr>
        <p:spPr>
          <a:xfrm>
            <a:off x="2520921" y="2955189"/>
            <a:ext cx="4235479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Objective Function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DD7CB516-DEDC-652D-31E2-8787003C468F}"/>
              </a:ext>
            </a:extLst>
          </p:cNvPr>
          <p:cNvSpPr txBox="1">
            <a:spLocks/>
          </p:cNvSpPr>
          <p:nvPr/>
        </p:nvSpPr>
        <p:spPr>
          <a:xfrm>
            <a:off x="7367969" y="1814056"/>
            <a:ext cx="4414518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Optimization Algorithm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C705D45-E2FF-3FEC-3012-D01FD2FC5591}"/>
              </a:ext>
            </a:extLst>
          </p:cNvPr>
          <p:cNvSpPr/>
          <p:nvPr/>
        </p:nvSpPr>
        <p:spPr>
          <a:xfrm>
            <a:off x="6538468" y="2979148"/>
            <a:ext cx="914400" cy="51812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C78C8833-78FF-0AFA-C1AF-25EF843CFF29}"/>
              </a:ext>
            </a:extLst>
          </p:cNvPr>
          <p:cNvSpPr txBox="1">
            <a:spLocks/>
          </p:cNvSpPr>
          <p:nvPr/>
        </p:nvSpPr>
        <p:spPr>
          <a:xfrm>
            <a:off x="7578831" y="2724720"/>
            <a:ext cx="4730325" cy="12759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Regression (sometimes Classification)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796CD2B-AACD-E15D-CCB6-ED05F55B39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179" y="3877068"/>
            <a:ext cx="10888595" cy="2134974"/>
          </a:xfrm>
          <a:prstGeom prst="rect">
            <a:avLst/>
          </a:prstGeom>
        </p:spPr>
      </p:pic>
      <p:sp>
        <p:nvSpPr>
          <p:cNvPr id="24" name="Flecha: doblada 23">
            <a:extLst>
              <a:ext uri="{FF2B5EF4-FFF2-40B4-BE49-F238E27FC236}">
                <a16:creationId xmlns:a16="http://schemas.microsoft.com/office/drawing/2014/main" id="{F307F658-DE86-B0E3-BA11-9E0DA193C46A}"/>
              </a:ext>
            </a:extLst>
          </p:cNvPr>
          <p:cNvSpPr/>
          <p:nvPr/>
        </p:nvSpPr>
        <p:spPr>
          <a:xfrm>
            <a:off x="3082721" y="1280160"/>
            <a:ext cx="554417" cy="472352"/>
          </a:xfrm>
          <a:prstGeom prst="bentArrow">
            <a:avLst>
              <a:gd name="adj1" fmla="val 25000"/>
              <a:gd name="adj2" fmla="val 25000"/>
              <a:gd name="adj3" fmla="val 27291"/>
              <a:gd name="adj4" fmla="val 5062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B4BBE06-E399-BCC2-04A9-7C38616B10F2}"/>
              </a:ext>
            </a:extLst>
          </p:cNvPr>
          <p:cNvSpPr txBox="1">
            <a:spLocks/>
          </p:cNvSpPr>
          <p:nvPr/>
        </p:nvSpPr>
        <p:spPr>
          <a:xfrm>
            <a:off x="3425927" y="1113915"/>
            <a:ext cx="8130788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Content related to actor model + 2 pairs of query/answer (High score pair &amp; Low score pair)</a:t>
            </a:r>
          </a:p>
        </p:txBody>
      </p:sp>
      <p:sp>
        <p:nvSpPr>
          <p:cNvPr id="26" name="Flecha: doblada 25">
            <a:extLst>
              <a:ext uri="{FF2B5EF4-FFF2-40B4-BE49-F238E27FC236}">
                <a16:creationId xmlns:a16="http://schemas.microsoft.com/office/drawing/2014/main" id="{1B733630-C609-C83E-37B5-0633B643DDFF}"/>
              </a:ext>
            </a:extLst>
          </p:cNvPr>
          <p:cNvSpPr/>
          <p:nvPr/>
        </p:nvSpPr>
        <p:spPr>
          <a:xfrm rot="10800000">
            <a:off x="10806334" y="2371015"/>
            <a:ext cx="554417" cy="313511"/>
          </a:xfrm>
          <a:prstGeom prst="bentArrow">
            <a:avLst>
              <a:gd name="adj1" fmla="val 25000"/>
              <a:gd name="adj2" fmla="val 25000"/>
              <a:gd name="adj3" fmla="val 27291"/>
              <a:gd name="adj4" fmla="val 50622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98C3FF14-916C-34A0-7D10-59274AFDE2AD}"/>
              </a:ext>
            </a:extLst>
          </p:cNvPr>
          <p:cNvSpPr txBox="1">
            <a:spLocks/>
          </p:cNvSpPr>
          <p:nvPr/>
        </p:nvSpPr>
        <p:spPr>
          <a:xfrm>
            <a:off x="8360405" y="2356142"/>
            <a:ext cx="3890173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050"/>
                </a:solidFill>
              </a:rPr>
              <a:t>Gradient Descent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4261152-A3E1-81B1-0DA6-01E6946A6008}"/>
              </a:ext>
            </a:extLst>
          </p:cNvPr>
          <p:cNvSpPr txBox="1"/>
          <p:nvPr/>
        </p:nvSpPr>
        <p:spPr>
          <a:xfrm>
            <a:off x="2520921" y="6229135"/>
            <a:ext cx="768339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2400" b="1" dirty="0" err="1">
                <a:solidFill>
                  <a:srgbClr val="FF0000"/>
                </a:solidFill>
              </a:rPr>
              <a:t>Goal</a:t>
            </a:r>
            <a:r>
              <a:rPr lang="es-ES" sz="2400" b="1" dirty="0">
                <a:solidFill>
                  <a:srgbClr val="FF0000"/>
                </a:solidFill>
              </a:rPr>
              <a:t>: </a:t>
            </a:r>
            <a:r>
              <a:rPr lang="es-ES" sz="2400" b="1" dirty="0" err="1">
                <a:solidFill>
                  <a:srgbClr val="FF0000"/>
                </a:solidFill>
              </a:rPr>
              <a:t>Assess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the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quality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of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the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agent’s</a:t>
            </a:r>
            <a:r>
              <a:rPr lang="es-ES" sz="2400" b="1" dirty="0">
                <a:solidFill>
                  <a:srgbClr val="FF0000"/>
                </a:solidFill>
              </a:rPr>
              <a:t> responses</a:t>
            </a:r>
          </a:p>
        </p:txBody>
      </p:sp>
    </p:spTree>
    <p:extLst>
      <p:ext uri="{BB962C8B-B14F-4D97-AF65-F5344CB8AC3E}">
        <p14:creationId xmlns:p14="http://schemas.microsoft.com/office/powerpoint/2010/main" val="251602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0B492B75-B57B-111D-2DEB-C9D677C14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04ACD-20FF-D95E-59E8-46825FB7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66" y="151305"/>
            <a:ext cx="9503277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3: RLHF Training - PPO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026" name="Picture 2" descr="A Deep Dive into Policy Optimization Algorithms &amp; Frameworks for Model  Alignment - SuperAGI">
            <a:extLst>
              <a:ext uri="{FF2B5EF4-FFF2-40B4-BE49-F238E27FC236}">
                <a16:creationId xmlns:a16="http://schemas.microsoft.com/office/drawing/2014/main" id="{F35605A8-C792-C6B4-DD2C-1092F1F7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" y="4077698"/>
            <a:ext cx="10951027" cy="2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869C795-D0ED-8343-E0B4-AEE1BCA04CC1}"/>
              </a:ext>
            </a:extLst>
          </p:cNvPr>
          <p:cNvSpPr txBox="1">
            <a:spLocks/>
          </p:cNvSpPr>
          <p:nvPr/>
        </p:nvSpPr>
        <p:spPr>
          <a:xfrm>
            <a:off x="1675894" y="1145359"/>
            <a:ext cx="9503277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i="0" dirty="0">
                <a:solidFill>
                  <a:srgbClr val="FFFFFF"/>
                </a:solidFill>
              </a:rPr>
              <a:t>How and how much the reward model should be used to update the actor’s model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619E53C-0034-0718-2C5E-75481747BBD4}"/>
              </a:ext>
            </a:extLst>
          </p:cNvPr>
          <p:cNvSpPr/>
          <p:nvPr/>
        </p:nvSpPr>
        <p:spPr>
          <a:xfrm>
            <a:off x="1793274" y="1194736"/>
            <a:ext cx="9181903" cy="9520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 descr="Objetivo con relleno sólido">
            <a:extLst>
              <a:ext uri="{FF2B5EF4-FFF2-40B4-BE49-F238E27FC236}">
                <a16:creationId xmlns:a16="http://schemas.microsoft.com/office/drawing/2014/main" id="{534F72EE-CB8F-14A5-A42D-57FD11D5C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51" y="3347070"/>
            <a:ext cx="619286" cy="619286"/>
          </a:xfrm>
          <a:prstGeom prst="rect">
            <a:avLst/>
          </a:prstGeom>
        </p:spPr>
      </p:pic>
      <p:pic>
        <p:nvPicPr>
          <p:cNvPr id="10" name="Gráfico 9" descr="Cmd (terminal) con relleno sólido">
            <a:extLst>
              <a:ext uri="{FF2B5EF4-FFF2-40B4-BE49-F238E27FC236}">
                <a16:creationId xmlns:a16="http://schemas.microsoft.com/office/drawing/2014/main" id="{9ADD92B1-0064-0937-BFDB-9EB670B6C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963" y="2331187"/>
            <a:ext cx="705295" cy="705295"/>
          </a:xfrm>
          <a:prstGeom prst="rect">
            <a:avLst/>
          </a:prstGeom>
        </p:spPr>
      </p:pic>
      <p:pic>
        <p:nvPicPr>
          <p:cNvPr id="12" name="Gráfico 11" descr="Base de datos con relleno sólido">
            <a:extLst>
              <a:ext uri="{FF2B5EF4-FFF2-40B4-BE49-F238E27FC236}">
                <a16:creationId xmlns:a16="http://schemas.microsoft.com/office/drawing/2014/main" id="{B3D494B8-9BC2-1E10-B9ED-CE93A40BA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963" y="2410628"/>
            <a:ext cx="619290" cy="61929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91CFCBB-D502-CA9C-DF71-1F84B644E2E5}"/>
              </a:ext>
            </a:extLst>
          </p:cNvPr>
          <p:cNvSpPr txBox="1">
            <a:spLocks/>
          </p:cNvSpPr>
          <p:nvPr/>
        </p:nvSpPr>
        <p:spPr>
          <a:xfrm>
            <a:off x="1217420" y="2498823"/>
            <a:ext cx="8176690" cy="952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rgbClr val="FFFFFF"/>
                </a:solidFill>
              </a:rPr>
              <a:t>Training data ~ </a:t>
            </a:r>
            <a:r>
              <a:rPr lang="en-US" sz="2500" dirty="0">
                <a:solidFill>
                  <a:srgbClr val="FF0000"/>
                </a:solidFill>
              </a:rPr>
              <a:t>States, actions taken, and rewards received</a:t>
            </a:r>
          </a:p>
          <a:p>
            <a:pPr algn="ctr"/>
            <a:r>
              <a:rPr lang="en-US" sz="2500" dirty="0">
                <a:solidFill>
                  <a:srgbClr val="FF0000"/>
                </a:solidFill>
              </a:rPr>
              <a:t>		(collected through interactions with the environment)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542120D-A4F8-D9FD-2918-E881AE3F6B2F}"/>
              </a:ext>
            </a:extLst>
          </p:cNvPr>
          <p:cNvSpPr txBox="1">
            <a:spLocks/>
          </p:cNvSpPr>
          <p:nvPr/>
        </p:nvSpPr>
        <p:spPr>
          <a:xfrm>
            <a:off x="1619253" y="3394473"/>
            <a:ext cx="7219947" cy="6832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Objective Function ~ </a:t>
            </a:r>
            <a:r>
              <a:rPr lang="en-US" sz="2400" dirty="0">
                <a:solidFill>
                  <a:srgbClr val="00B0F0"/>
                </a:solidFill>
              </a:rPr>
              <a:t>Balance between exploiting learnt strategies and exploring new ones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A2D55-950D-8D28-7E83-51DDC070A097}"/>
              </a:ext>
            </a:extLst>
          </p:cNvPr>
          <p:cNvSpPr txBox="1">
            <a:spLocks/>
          </p:cNvSpPr>
          <p:nvPr/>
        </p:nvSpPr>
        <p:spPr>
          <a:xfrm>
            <a:off x="10128263" y="2331187"/>
            <a:ext cx="2797890" cy="7556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Optimization Algorithm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7E9D5B91-1203-CE49-4B63-14A88A06CA05}"/>
              </a:ext>
            </a:extLst>
          </p:cNvPr>
          <p:cNvSpPr txBox="1">
            <a:spLocks/>
          </p:cNvSpPr>
          <p:nvPr/>
        </p:nvSpPr>
        <p:spPr>
          <a:xfrm>
            <a:off x="8986121" y="3124532"/>
            <a:ext cx="2797890" cy="6656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050"/>
                </a:solidFill>
              </a:rPr>
              <a:t>Gradient Ascent ~ To maximize reward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0E304B-4B5F-6BB3-47E7-FF0F1A332BA7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13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1A9CC21-956A-F962-86D4-C9E4E952395B}"/>
              </a:ext>
            </a:extLst>
          </p:cNvPr>
          <p:cNvCxnSpPr>
            <a:cxnSpLocks/>
          </p:cNvCxnSpPr>
          <p:nvPr/>
        </p:nvCxnSpPr>
        <p:spPr>
          <a:xfrm flipH="1">
            <a:off x="4186144" y="5122128"/>
            <a:ext cx="827314" cy="7184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19A9824-DBE0-6C97-DAC1-4B22022238A4}"/>
              </a:ext>
            </a:extLst>
          </p:cNvPr>
          <p:cNvSpPr txBox="1"/>
          <p:nvPr/>
        </p:nvSpPr>
        <p:spPr>
          <a:xfrm>
            <a:off x="2149730" y="5892386"/>
            <a:ext cx="3312917" cy="3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“mammal animal used as pet”</a:t>
            </a:r>
            <a:endParaRPr lang="es-ES" dirty="0"/>
          </a:p>
        </p:txBody>
      </p:sp>
      <p:sp>
        <p:nvSpPr>
          <p:cNvPr id="23" name="Flecha: curvada hacia la derecha 22">
            <a:extLst>
              <a:ext uri="{FF2B5EF4-FFF2-40B4-BE49-F238E27FC236}">
                <a16:creationId xmlns:a16="http://schemas.microsoft.com/office/drawing/2014/main" id="{4A78C738-9E10-FF4F-EFBC-F06ECFA5964C}"/>
              </a:ext>
            </a:extLst>
          </p:cNvPr>
          <p:cNvSpPr/>
          <p:nvPr/>
        </p:nvSpPr>
        <p:spPr>
          <a:xfrm rot="14546572">
            <a:off x="5313490" y="5759811"/>
            <a:ext cx="298313" cy="1021964"/>
          </a:xfrm>
          <a:prstGeom prst="curvedRightArrow">
            <a:avLst>
              <a:gd name="adj1" fmla="val 32404"/>
              <a:gd name="adj2" fmla="val 99862"/>
              <a:gd name="adj3" fmla="val 321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90891EA-8063-74BC-B19B-5966BEDA6F89}"/>
              </a:ext>
            </a:extLst>
          </p:cNvPr>
          <p:cNvSpPr txBox="1"/>
          <p:nvPr/>
        </p:nvSpPr>
        <p:spPr>
          <a:xfrm>
            <a:off x="5594440" y="6263755"/>
            <a:ext cx="78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SFT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AF7F03A-6A37-8ECE-D904-033E86756678}"/>
              </a:ext>
            </a:extLst>
          </p:cNvPr>
          <p:cNvSpPr txBox="1"/>
          <p:nvPr/>
        </p:nvSpPr>
        <p:spPr>
          <a:xfrm>
            <a:off x="8875168" y="5798528"/>
            <a:ext cx="78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Score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958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etal tubes aligned in an angle">
            <a:extLst>
              <a:ext uri="{FF2B5EF4-FFF2-40B4-BE49-F238E27FC236}">
                <a16:creationId xmlns:a16="http://schemas.microsoft.com/office/drawing/2014/main" id="{57ECCE50-5A41-A707-ED29-3D85B4E4B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6B3C427-BFEA-AFCE-F422-C582BE3C1A9A}"/>
              </a:ext>
            </a:extLst>
          </p:cNvPr>
          <p:cNvSpPr txBox="1"/>
          <p:nvPr/>
        </p:nvSpPr>
        <p:spPr>
          <a:xfrm>
            <a:off x="11433048" y="616631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14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3A164AF-2538-4190-22CF-40B4A6F5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05" y="2266284"/>
            <a:ext cx="7030431" cy="425826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1386283-B742-687F-B118-67C7D301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38" y="110477"/>
            <a:ext cx="9503277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3: RLHF Training &amp; KL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8C5FC0-4112-AEB2-C245-9C91178C4899}"/>
              </a:ext>
            </a:extLst>
          </p:cNvPr>
          <p:cNvSpPr txBox="1">
            <a:spLocks/>
          </p:cNvSpPr>
          <p:nvPr/>
        </p:nvSpPr>
        <p:spPr>
          <a:xfrm>
            <a:off x="1059406" y="1212487"/>
            <a:ext cx="9503277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FF"/>
                </a:solidFill>
              </a:rPr>
              <a:t>Statistical method used to measure the difference between 2 probability distributions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4440CE0-4545-B82E-899F-89CB4EFECC2A}"/>
              </a:ext>
            </a:extLst>
          </p:cNvPr>
          <p:cNvSpPr txBox="1">
            <a:spLocks/>
          </p:cNvSpPr>
          <p:nvPr/>
        </p:nvSpPr>
        <p:spPr>
          <a:xfrm>
            <a:off x="7719911" y="2314497"/>
            <a:ext cx="4434026" cy="1751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B050"/>
                </a:solidFill>
              </a:rPr>
              <a:t>P(X): Ideal / Most human-aligned probability distribution of responses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2FADE69-97AE-323B-C187-81D8155DB134}"/>
              </a:ext>
            </a:extLst>
          </p:cNvPr>
          <p:cNvSpPr txBox="1">
            <a:spLocks/>
          </p:cNvSpPr>
          <p:nvPr/>
        </p:nvSpPr>
        <p:spPr>
          <a:xfrm>
            <a:off x="7754926" y="4208755"/>
            <a:ext cx="4434026" cy="17518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0000"/>
                </a:solidFill>
              </a:rPr>
              <a:t>Q(X): Probability distribution generated by the RL policy’s current responses</a:t>
            </a:r>
          </a:p>
        </p:txBody>
      </p:sp>
    </p:spTree>
    <p:extLst>
      <p:ext uri="{BB962C8B-B14F-4D97-AF65-F5344CB8AC3E}">
        <p14:creationId xmlns:p14="http://schemas.microsoft.com/office/powerpoint/2010/main" val="3135065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 err="1">
                <a:solidFill>
                  <a:srgbClr val="FFFFFF"/>
                </a:solidFill>
              </a:rPr>
              <a:t>DeepSpeed</a:t>
            </a:r>
            <a:r>
              <a:rPr lang="en-US" u="sng" dirty="0">
                <a:solidFill>
                  <a:srgbClr val="FFFFFF"/>
                </a:solidFill>
              </a:rPr>
              <a:t> Chat Implementation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433048" y="608854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F6ADB0-DF33-3262-44EE-D765E1EDE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39"/>
          <a:stretch/>
        </p:blipFill>
        <p:spPr>
          <a:xfrm>
            <a:off x="2338906" y="3587280"/>
            <a:ext cx="8273140" cy="30605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42B732D-BEF5-8241-BEAD-B067D30A0A5F}"/>
              </a:ext>
            </a:extLst>
          </p:cNvPr>
          <p:cNvSpPr txBox="1">
            <a:spLocks/>
          </p:cNvSpPr>
          <p:nvPr/>
        </p:nvSpPr>
        <p:spPr>
          <a:xfrm>
            <a:off x="1045681" y="1712798"/>
            <a:ext cx="11146319" cy="1769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+mj-lt"/>
              <a:buAutoNum type="arabicPeriod"/>
            </a:pPr>
            <a:r>
              <a:rPr lang="en-US" sz="3200" b="1" i="0" dirty="0">
                <a:solidFill>
                  <a:srgbClr val="FFFFFF"/>
                </a:solidFill>
              </a:rPr>
              <a:t>Getting access to GPUs nodes (IP + username + password)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200" b="1" i="0" dirty="0">
                <a:solidFill>
                  <a:srgbClr val="FFFFFF"/>
                </a:solidFill>
              </a:rPr>
              <a:t>Installing the corresponding requirements and cloning the relevant repository (using pip3 not pip)</a:t>
            </a:r>
          </a:p>
          <a:p>
            <a:pPr marL="857250" indent="-857250">
              <a:buFont typeface="+mj-lt"/>
              <a:buAutoNum type="arabicPeriod"/>
            </a:pPr>
            <a:endParaRPr lang="en-US" sz="3200" b="1" i="0" dirty="0">
              <a:solidFill>
                <a:srgbClr val="FFFFFF"/>
              </a:solidFill>
            </a:endParaRPr>
          </a:p>
          <a:p>
            <a:pPr marL="857250" indent="-857250">
              <a:buFont typeface="+mj-lt"/>
              <a:buAutoNum type="arabicPeriod"/>
            </a:pPr>
            <a:endParaRPr lang="en-US" sz="3200" b="1" i="0" dirty="0">
              <a:solidFill>
                <a:srgbClr val="FFFFFF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7929849-E31D-52FB-07C7-CCCBB1539628}"/>
              </a:ext>
            </a:extLst>
          </p:cNvPr>
          <p:cNvGrpSpPr/>
          <p:nvPr/>
        </p:nvGrpSpPr>
        <p:grpSpPr>
          <a:xfrm>
            <a:off x="5675960" y="4591360"/>
            <a:ext cx="518760" cy="329040"/>
            <a:chOff x="5675960" y="4591360"/>
            <a:chExt cx="5187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89C51ED9-7C63-EDA5-971A-AB7EFA1BD535}"/>
                    </a:ext>
                  </a:extLst>
                </p14:cNvPr>
                <p14:cNvContentPartPr/>
                <p14:nvPr/>
              </p14:nvContentPartPr>
              <p14:xfrm>
                <a:off x="5675960" y="4591360"/>
                <a:ext cx="518760" cy="32832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89C51ED9-7C63-EDA5-971A-AB7EFA1BD5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7320" y="4582360"/>
                  <a:ext cx="536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65ACD91-D3B1-5BE8-6278-C1DF3373FB2B}"/>
                    </a:ext>
                  </a:extLst>
                </p14:cNvPr>
                <p14:cNvContentPartPr/>
                <p14:nvPr/>
              </p14:nvContentPartPr>
              <p14:xfrm>
                <a:off x="5713760" y="4621600"/>
                <a:ext cx="334080" cy="2988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65ACD91-D3B1-5BE8-6278-C1DF3373FB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05120" y="4612600"/>
                  <a:ext cx="35172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005CF22-B166-F9F5-625C-6AAE7D1738AE}"/>
              </a:ext>
            </a:extLst>
          </p:cNvPr>
          <p:cNvGrpSpPr/>
          <p:nvPr/>
        </p:nvGrpSpPr>
        <p:grpSpPr>
          <a:xfrm>
            <a:off x="6455360" y="4664080"/>
            <a:ext cx="799200" cy="209520"/>
            <a:chOff x="6455360" y="4664080"/>
            <a:chExt cx="79920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9247F60-FB15-8072-C103-36B1E324E40B}"/>
                    </a:ext>
                  </a:extLst>
                </p14:cNvPr>
                <p14:cNvContentPartPr/>
                <p14:nvPr/>
              </p14:nvContentPartPr>
              <p14:xfrm>
                <a:off x="6455360" y="4671640"/>
                <a:ext cx="133200" cy="160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9247F60-FB15-8072-C103-36B1E324E4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46360" y="4662640"/>
                  <a:ext cx="150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2CA9627-6222-C204-FA46-4D021CC31741}"/>
                    </a:ext>
                  </a:extLst>
                </p14:cNvPr>
                <p14:cNvContentPartPr/>
                <p14:nvPr/>
              </p14:nvContentPartPr>
              <p14:xfrm>
                <a:off x="6642920" y="4805200"/>
                <a:ext cx="8640" cy="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2CA9627-6222-C204-FA46-4D021CC317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33920" y="4796200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596F9CD-F131-4BF0-DD79-A5F930896E24}"/>
                    </a:ext>
                  </a:extLst>
                </p14:cNvPr>
                <p14:cNvContentPartPr/>
                <p14:nvPr/>
              </p14:nvContentPartPr>
              <p14:xfrm>
                <a:off x="6699800" y="4700080"/>
                <a:ext cx="79200" cy="1407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596F9CD-F131-4BF0-DD79-A5F930896E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1160" y="4691080"/>
                  <a:ext cx="96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17B1249-2C28-678E-5ABE-7A6215D82F16}"/>
                    </a:ext>
                  </a:extLst>
                </p14:cNvPr>
                <p14:cNvContentPartPr/>
                <p14:nvPr/>
              </p14:nvContentPartPr>
              <p14:xfrm>
                <a:off x="6818960" y="4679560"/>
                <a:ext cx="127080" cy="1357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17B1249-2C28-678E-5ABE-7A6215D82F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09960" y="4670920"/>
                  <a:ext cx="144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C8B720C-CA40-B630-E791-A69E04128E4E}"/>
                    </a:ext>
                  </a:extLst>
                </p14:cNvPr>
                <p14:cNvContentPartPr/>
                <p14:nvPr/>
              </p14:nvContentPartPr>
              <p14:xfrm>
                <a:off x="6995000" y="4794400"/>
                <a:ext cx="25200" cy="61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C8B720C-CA40-B630-E791-A69E04128E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86360" y="4785400"/>
                  <a:ext cx="42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D4F1F66-7022-7CA6-67F6-5B243D8632DA}"/>
                    </a:ext>
                  </a:extLst>
                </p14:cNvPr>
                <p14:cNvContentPartPr/>
                <p14:nvPr/>
              </p14:nvContentPartPr>
              <p14:xfrm>
                <a:off x="7102640" y="4664080"/>
                <a:ext cx="151920" cy="2095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D4F1F66-7022-7CA6-67F6-5B243D8632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93640" y="4655440"/>
                  <a:ext cx="16956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903E0EDE-92FD-A852-8A42-72BA40277FE5}"/>
                  </a:ext>
                </a:extLst>
              </p14:cNvPr>
              <p14:cNvContentPartPr/>
              <p14:nvPr/>
            </p14:nvContentPartPr>
            <p14:xfrm>
              <a:off x="2562320" y="4619080"/>
              <a:ext cx="655200" cy="3027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903E0EDE-92FD-A852-8A42-72BA40277F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53320" y="4610080"/>
                <a:ext cx="6728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1D484237-5493-303C-C623-D8E508FE0FC3}"/>
                  </a:ext>
                </a:extLst>
              </p14:cNvPr>
              <p14:cNvContentPartPr/>
              <p14:nvPr/>
            </p14:nvContentPartPr>
            <p14:xfrm>
              <a:off x="2597600" y="5609080"/>
              <a:ext cx="583200" cy="3222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1D484237-5493-303C-C623-D8E508FE0F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88960" y="5600080"/>
                <a:ext cx="6008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9DE06E1A-5F31-18D6-C80B-742063D20E5F}"/>
                  </a:ext>
                </a:extLst>
              </p14:cNvPr>
              <p14:cNvContentPartPr/>
              <p14:nvPr/>
            </p14:nvContentPartPr>
            <p14:xfrm>
              <a:off x="2563400" y="5962600"/>
              <a:ext cx="597600" cy="3420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9DE06E1A-5F31-18D6-C80B-742063D20E5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54760" y="5953600"/>
                <a:ext cx="615240" cy="3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o 44">
            <a:extLst>
              <a:ext uri="{FF2B5EF4-FFF2-40B4-BE49-F238E27FC236}">
                <a16:creationId xmlns:a16="http://schemas.microsoft.com/office/drawing/2014/main" id="{B28CA57C-2E9E-78F8-69A6-5AD010CB7BB6}"/>
              </a:ext>
            </a:extLst>
          </p:cNvPr>
          <p:cNvGrpSpPr/>
          <p:nvPr/>
        </p:nvGrpSpPr>
        <p:grpSpPr>
          <a:xfrm>
            <a:off x="2402960" y="4071680"/>
            <a:ext cx="1089360" cy="311760"/>
            <a:chOff x="2402960" y="4071680"/>
            <a:chExt cx="108936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85BE7F0F-BA8C-4C16-1856-66F520EDB1A0}"/>
                    </a:ext>
                  </a:extLst>
                </p14:cNvPr>
                <p14:cNvContentPartPr/>
                <p14:nvPr/>
              </p14:nvContentPartPr>
              <p14:xfrm>
                <a:off x="2429600" y="4071680"/>
                <a:ext cx="77760" cy="54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85BE7F0F-BA8C-4C16-1856-66F520EDB1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20960" y="4063040"/>
                  <a:ext cx="95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C35B3DA-4303-3981-1735-6DAF2AFC0225}"/>
                    </a:ext>
                  </a:extLst>
                </p14:cNvPr>
                <p14:cNvContentPartPr/>
                <p14:nvPr/>
              </p14:nvContentPartPr>
              <p14:xfrm>
                <a:off x="2478560" y="4114160"/>
                <a:ext cx="3240" cy="1270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C35B3DA-4303-3981-1735-6DAF2AFC02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69920" y="4105160"/>
                  <a:ext cx="20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1F7E31A-124E-27F1-E314-47369AABC705}"/>
                    </a:ext>
                  </a:extLst>
                </p14:cNvPr>
                <p14:cNvContentPartPr/>
                <p14:nvPr/>
              </p14:nvContentPartPr>
              <p14:xfrm>
                <a:off x="2402960" y="4242320"/>
                <a:ext cx="110160" cy="129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1F7E31A-124E-27F1-E314-47369AABC7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93960" y="4233680"/>
                  <a:ext cx="127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2ADBBBF-8F2F-1767-5E1B-E32B6D3F177E}"/>
                    </a:ext>
                  </a:extLst>
                </p14:cNvPr>
                <p14:cNvContentPartPr/>
                <p14:nvPr/>
              </p14:nvContentPartPr>
              <p14:xfrm>
                <a:off x="2538320" y="4169960"/>
                <a:ext cx="19080" cy="687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2ADBBBF-8F2F-1767-5E1B-E32B6D3F17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29680" y="4160960"/>
                  <a:ext cx="36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1E92077-6DE6-0FC1-96A7-5F73F33E19E7}"/>
                    </a:ext>
                  </a:extLst>
                </p14:cNvPr>
                <p14:cNvContentPartPr/>
                <p14:nvPr/>
              </p14:nvContentPartPr>
              <p14:xfrm>
                <a:off x="2554520" y="4180400"/>
                <a:ext cx="86040" cy="673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1E92077-6DE6-0FC1-96A7-5F73F33E19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45520" y="4171760"/>
                  <a:ext cx="103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735D4391-D485-794B-6B13-629A503A2327}"/>
                    </a:ext>
                  </a:extLst>
                </p14:cNvPr>
                <p14:cNvContentPartPr/>
                <p14:nvPr/>
              </p14:nvContentPartPr>
              <p14:xfrm>
                <a:off x="2855120" y="4092920"/>
                <a:ext cx="6120" cy="1987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735D4391-D485-794B-6B13-629A503A23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46480" y="4083920"/>
                  <a:ext cx="23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3BCC26A-2830-AF01-842E-843411B366E3}"/>
                    </a:ext>
                  </a:extLst>
                </p14:cNvPr>
                <p14:cNvContentPartPr/>
                <p14:nvPr/>
              </p14:nvContentPartPr>
              <p14:xfrm>
                <a:off x="2852240" y="4100840"/>
                <a:ext cx="74880" cy="1886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3BCC26A-2830-AF01-842E-843411B366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43600" y="4091840"/>
                  <a:ext cx="92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B003DB4-1B26-FE2C-56E0-64E0C1A28306}"/>
                    </a:ext>
                  </a:extLst>
                </p14:cNvPr>
                <p14:cNvContentPartPr/>
                <p14:nvPr/>
              </p14:nvContentPartPr>
              <p14:xfrm>
                <a:off x="2828120" y="4169240"/>
                <a:ext cx="103680" cy="93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B003DB4-1B26-FE2C-56E0-64E0C1A283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9120" y="4160240"/>
                  <a:ext cx="121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4A1712BD-B4C8-9281-250E-6035F53218B7}"/>
                    </a:ext>
                  </a:extLst>
                </p14:cNvPr>
                <p14:cNvContentPartPr/>
                <p14:nvPr/>
              </p14:nvContentPartPr>
              <p14:xfrm>
                <a:off x="2993360" y="4111640"/>
                <a:ext cx="51120" cy="1918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4A1712BD-B4C8-9281-250E-6035F53218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84360" y="4102640"/>
                  <a:ext cx="68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D769A97-9953-40CD-D07D-1720629080A1}"/>
                    </a:ext>
                  </a:extLst>
                </p14:cNvPr>
                <p14:cNvContentPartPr/>
                <p14:nvPr/>
              </p14:nvContentPartPr>
              <p14:xfrm>
                <a:off x="3079400" y="4146560"/>
                <a:ext cx="116640" cy="1447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D769A97-9953-40CD-D07D-1720629080A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70400" y="4137920"/>
                  <a:ext cx="134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262313A-6D35-1F07-20C2-634D40907B50}"/>
                    </a:ext>
                  </a:extLst>
                </p14:cNvPr>
                <p14:cNvContentPartPr/>
                <p14:nvPr/>
              </p14:nvContentPartPr>
              <p14:xfrm>
                <a:off x="3201800" y="4141160"/>
                <a:ext cx="118800" cy="1296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262313A-6D35-1F07-20C2-634D40907B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93160" y="4132160"/>
                  <a:ext cx="136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D605677-DA54-1AA2-7C49-DBE8F4FE9009}"/>
                    </a:ext>
                  </a:extLst>
                </p14:cNvPr>
                <p14:cNvContentPartPr/>
                <p14:nvPr/>
              </p14:nvContentPartPr>
              <p14:xfrm>
                <a:off x="3450200" y="4135400"/>
                <a:ext cx="42120" cy="2480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D605677-DA54-1AA2-7C49-DBE8F4FE90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41200" y="4126760"/>
                  <a:ext cx="5976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971AF0BA-4DF7-F0DC-4FA8-0814BB3B41BB}"/>
              </a:ext>
            </a:extLst>
          </p:cNvPr>
          <p:cNvGrpSpPr/>
          <p:nvPr/>
        </p:nvGrpSpPr>
        <p:grpSpPr>
          <a:xfrm>
            <a:off x="3525080" y="4092920"/>
            <a:ext cx="703800" cy="327600"/>
            <a:chOff x="3525080" y="4092920"/>
            <a:chExt cx="70380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4AA2560-FFE9-BB77-1629-B04B324286D4}"/>
                    </a:ext>
                  </a:extLst>
                </p14:cNvPr>
                <p14:cNvContentPartPr/>
                <p14:nvPr/>
              </p14:nvContentPartPr>
              <p14:xfrm>
                <a:off x="3525080" y="4137920"/>
                <a:ext cx="82800" cy="1198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4AA2560-FFE9-BB77-1629-B04B324286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16440" y="4129280"/>
                  <a:ext cx="100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9E93B159-55E7-6E07-D9B2-9D2F580DBA24}"/>
                    </a:ext>
                  </a:extLst>
                </p14:cNvPr>
                <p14:cNvContentPartPr/>
                <p14:nvPr/>
              </p14:nvContentPartPr>
              <p14:xfrm>
                <a:off x="3572960" y="4143320"/>
                <a:ext cx="30240" cy="1868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9E93B159-55E7-6E07-D9B2-9D2F580DBA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64320" y="4134320"/>
                  <a:ext cx="47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E5C3CE4-D709-F9B7-02EB-F53FE8A87C90}"/>
                    </a:ext>
                  </a:extLst>
                </p14:cNvPr>
                <p14:cNvContentPartPr/>
                <p14:nvPr/>
              </p14:nvContentPartPr>
              <p14:xfrm>
                <a:off x="3653240" y="4202360"/>
                <a:ext cx="138240" cy="1288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E5C3CE4-D709-F9B7-02EB-F53FE8A87C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44240" y="4193720"/>
                  <a:ext cx="155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1A757D9-B670-9AF7-B64D-E90D6CCCBBAA}"/>
                    </a:ext>
                  </a:extLst>
                </p14:cNvPr>
                <p14:cNvContentPartPr/>
                <p14:nvPr/>
              </p14:nvContentPartPr>
              <p14:xfrm>
                <a:off x="3852320" y="4167080"/>
                <a:ext cx="102600" cy="1540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11A757D9-B670-9AF7-B64D-E90D6CCCBBA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43320" y="4158440"/>
                  <a:ext cx="12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F4E905B-6D5A-C2EC-CA78-2F3A514BD729}"/>
                    </a:ext>
                  </a:extLst>
                </p14:cNvPr>
                <p14:cNvContentPartPr/>
                <p14:nvPr/>
              </p14:nvContentPartPr>
              <p14:xfrm>
                <a:off x="3998120" y="4154120"/>
                <a:ext cx="16920" cy="1544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F4E905B-6D5A-C2EC-CA78-2F3A514BD7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9480" y="4145120"/>
                  <a:ext cx="34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E35B4E22-689A-F3EC-E2C8-58957E9F2314}"/>
                    </a:ext>
                  </a:extLst>
                </p14:cNvPr>
                <p14:cNvContentPartPr/>
                <p14:nvPr/>
              </p14:nvContentPartPr>
              <p14:xfrm>
                <a:off x="3979400" y="4139720"/>
                <a:ext cx="129240" cy="1976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E35B4E22-689A-F3EC-E2C8-58957E9F23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70760" y="4130720"/>
                  <a:ext cx="146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BC3A650-686A-ABA0-6FF2-0A3D5D8F78B1}"/>
                    </a:ext>
                  </a:extLst>
                </p14:cNvPr>
                <p14:cNvContentPartPr/>
                <p14:nvPr/>
              </p14:nvContentPartPr>
              <p14:xfrm>
                <a:off x="4133480" y="4092920"/>
                <a:ext cx="95400" cy="327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BC3A650-686A-ABA0-6FF2-0A3D5D8F78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24840" y="4083920"/>
                  <a:ext cx="113040" cy="34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840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B3EC0-3A92-4580-64F4-7BBF84CEE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1" b="700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A3414E-F309-F762-F9B7-86DB7880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337" y="1304464"/>
            <a:ext cx="3299035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Presenter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40884D-91C5-908D-F49E-47AE2A640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/>
          <a:stretch/>
        </p:blipFill>
        <p:spPr bwMode="auto">
          <a:xfrm>
            <a:off x="9317096" y="4259564"/>
            <a:ext cx="241401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inciples of Common Practice EU - CP9 - The Intellectual Property Office  of the Republic of Serbia : The Intellectual Property Office of the  Republic of Serbia">
            <a:extLst>
              <a:ext uri="{FF2B5EF4-FFF2-40B4-BE49-F238E27FC236}">
                <a16:creationId xmlns:a16="http://schemas.microsoft.com/office/drawing/2014/main" id="{9ADDE653-57ED-A598-5808-BA96B51A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89" y="4259564"/>
            <a:ext cx="33623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iscover the new EUSPA logo! - YouTube">
            <a:extLst>
              <a:ext uri="{FF2B5EF4-FFF2-40B4-BE49-F238E27FC236}">
                <a16:creationId xmlns:a16="http://schemas.microsoft.com/office/drawing/2014/main" id="{22D862EF-5BD2-2F08-70DD-0EBFFC60E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2" t="21813" r="18896" b="22128"/>
          <a:stretch/>
        </p:blipFill>
        <p:spPr bwMode="auto">
          <a:xfrm>
            <a:off x="5061527" y="4442691"/>
            <a:ext cx="3648363" cy="159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C9BD4D8-F5A7-B5FD-676F-75FC667384B6}"/>
              </a:ext>
            </a:extLst>
          </p:cNvPr>
          <p:cNvSpPr txBox="1">
            <a:spLocks/>
          </p:cNvSpPr>
          <p:nvPr/>
        </p:nvSpPr>
        <p:spPr>
          <a:xfrm>
            <a:off x="4568756" y="629647"/>
            <a:ext cx="7418168" cy="2451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FFFF"/>
                </a:solidFill>
              </a:rPr>
              <a:t>Alicante, Spain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Mathematics in Madrid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Master in Data Science in Paris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Hobbies: Gym, Reading, Traveling</a:t>
            </a:r>
          </a:p>
        </p:txBody>
      </p:sp>
      <p:pic>
        <p:nvPicPr>
          <p:cNvPr id="2066" name="Picture 18" descr="Marca Universidad Complutense de Madrid | Apoyo a la edición Web">
            <a:extLst>
              <a:ext uri="{FF2B5EF4-FFF2-40B4-BE49-F238E27FC236}">
                <a16:creationId xmlns:a16="http://schemas.microsoft.com/office/drawing/2014/main" id="{DF0F4D05-9B27-DDFB-34BC-E5DACB2EC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91" y="3153023"/>
            <a:ext cx="3294564" cy="90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282355F-B40D-ED6A-235E-1EA3DBDB4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/>
        </p:blipFill>
        <p:spPr bwMode="auto">
          <a:xfrm>
            <a:off x="5061528" y="3153023"/>
            <a:ext cx="3648362" cy="9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322D4E1-97AD-1DEB-A7E4-550BB570F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433048" y="608854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2755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Repository Tree Structure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290080" y="6081108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17</a:t>
            </a:r>
          </a:p>
        </p:txBody>
      </p:sp>
      <p:pic>
        <p:nvPicPr>
          <p:cNvPr id="5" name="Gráfico 4" descr="Carpeta abierta con relleno sólido">
            <a:extLst>
              <a:ext uri="{FF2B5EF4-FFF2-40B4-BE49-F238E27FC236}">
                <a16:creationId xmlns:a16="http://schemas.microsoft.com/office/drawing/2014/main" id="{9677A56E-08B1-AD7B-E660-E22AA3A3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0" y="1123898"/>
            <a:ext cx="1627324" cy="16273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EC68924-DE17-6E9B-EC2D-2D8FC63C3810}"/>
              </a:ext>
            </a:extLst>
          </p:cNvPr>
          <p:cNvSpPr txBox="1">
            <a:spLocks/>
          </p:cNvSpPr>
          <p:nvPr/>
        </p:nvSpPr>
        <p:spPr>
          <a:xfrm>
            <a:off x="1514857" y="4983019"/>
            <a:ext cx="4873195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DeepSpeedExamples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C794EF1-B4BB-9FE4-7121-DC15EC3D7B94}"/>
              </a:ext>
            </a:extLst>
          </p:cNvPr>
          <p:cNvSpPr/>
          <p:nvPr/>
        </p:nvSpPr>
        <p:spPr>
          <a:xfrm rot="19108419" flipV="1">
            <a:off x="3902309" y="2558652"/>
            <a:ext cx="1183223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 descr="Carpeta abierta con relleno sólido">
            <a:extLst>
              <a:ext uri="{FF2B5EF4-FFF2-40B4-BE49-F238E27FC236}">
                <a16:creationId xmlns:a16="http://schemas.microsoft.com/office/drawing/2014/main" id="{008CE322-B47D-93DA-BA4A-B9A546AF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7243" y="3039069"/>
            <a:ext cx="2364822" cy="236482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9E3659-965C-79F7-5533-D1217F86122C}"/>
              </a:ext>
            </a:extLst>
          </p:cNvPr>
          <p:cNvSpPr txBox="1">
            <a:spLocks/>
          </p:cNvSpPr>
          <p:nvPr/>
        </p:nvSpPr>
        <p:spPr>
          <a:xfrm>
            <a:off x="5199153" y="2550412"/>
            <a:ext cx="2436598" cy="50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Applications</a:t>
            </a:r>
          </a:p>
        </p:txBody>
      </p:sp>
      <p:pic>
        <p:nvPicPr>
          <p:cNvPr id="12" name="Gráfico 11" descr="Carpeta abierta con relleno sólido">
            <a:extLst>
              <a:ext uri="{FF2B5EF4-FFF2-40B4-BE49-F238E27FC236}">
                <a16:creationId xmlns:a16="http://schemas.microsoft.com/office/drawing/2014/main" id="{B4160381-B5A9-E0FC-DDBF-6A189888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0915" y="1115255"/>
            <a:ext cx="1627324" cy="162732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F074034-DC29-07AC-45DD-A712CD9BA8F5}"/>
              </a:ext>
            </a:extLst>
          </p:cNvPr>
          <p:cNvSpPr/>
          <p:nvPr/>
        </p:nvSpPr>
        <p:spPr>
          <a:xfrm flipV="1">
            <a:off x="7526707" y="167421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1B3FE3-0693-B023-D9E1-B11C625AADC0}"/>
              </a:ext>
            </a:extLst>
          </p:cNvPr>
          <p:cNvSpPr txBox="1">
            <a:spLocks/>
          </p:cNvSpPr>
          <p:nvPr/>
        </p:nvSpPr>
        <p:spPr>
          <a:xfrm>
            <a:off x="7917755" y="2429301"/>
            <a:ext cx="317788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DeepSpeed</a:t>
            </a:r>
            <a:r>
              <a:rPr lang="en-US" sz="3200" b="1" i="0" dirty="0">
                <a:solidFill>
                  <a:srgbClr val="FFFFFF"/>
                </a:solidFill>
              </a:rPr>
              <a:t>-Chat</a:t>
            </a:r>
          </a:p>
        </p:txBody>
      </p:sp>
      <p:pic>
        <p:nvPicPr>
          <p:cNvPr id="15" name="Gráfico 14" descr="Carpeta abierta con relleno sólido">
            <a:extLst>
              <a:ext uri="{FF2B5EF4-FFF2-40B4-BE49-F238E27FC236}">
                <a16:creationId xmlns:a16="http://schemas.microsoft.com/office/drawing/2014/main" id="{F860BE1F-391F-B9B2-A768-4094A25F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5769" y="3711656"/>
            <a:ext cx="1627324" cy="1627324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BEECF80-1AD4-8929-A0D5-58FF76E6F823}"/>
              </a:ext>
            </a:extLst>
          </p:cNvPr>
          <p:cNvSpPr txBox="1">
            <a:spLocks/>
          </p:cNvSpPr>
          <p:nvPr/>
        </p:nvSpPr>
        <p:spPr>
          <a:xfrm>
            <a:off x="10292291" y="5112130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Training</a:t>
            </a:r>
          </a:p>
        </p:txBody>
      </p:sp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BEAE4321-6C4C-AA25-E848-28291D0F98D5}"/>
              </a:ext>
            </a:extLst>
          </p:cNvPr>
          <p:cNvSpPr/>
          <p:nvPr/>
        </p:nvSpPr>
        <p:spPr>
          <a:xfrm rot="5400000">
            <a:off x="10189542" y="2193560"/>
            <a:ext cx="1863430" cy="9557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1E6B827-04E6-3E9D-4F7D-F4EE2992A416}"/>
              </a:ext>
            </a:extLst>
          </p:cNvPr>
          <p:cNvSpPr/>
          <p:nvPr/>
        </p:nvSpPr>
        <p:spPr>
          <a:xfrm rot="11850145" flipV="1">
            <a:off x="9343178" y="3614332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70B8E31F-76DB-15D2-2D9B-1CA54DBB3E6B}"/>
              </a:ext>
            </a:extLst>
          </p:cNvPr>
          <p:cNvSpPr/>
          <p:nvPr/>
        </p:nvSpPr>
        <p:spPr>
          <a:xfrm rot="10800000" flipV="1">
            <a:off x="9291204" y="442886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D17AE320-67A9-1F8F-BEB7-B9015596F370}"/>
              </a:ext>
            </a:extLst>
          </p:cNvPr>
          <p:cNvSpPr/>
          <p:nvPr/>
        </p:nvSpPr>
        <p:spPr>
          <a:xfrm rot="9165922" flipV="1">
            <a:off x="9421131" y="5312094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4" name="Gráfico 23" descr="Carpeta abierta con relleno sólido">
            <a:extLst>
              <a:ext uri="{FF2B5EF4-FFF2-40B4-BE49-F238E27FC236}">
                <a16:creationId xmlns:a16="http://schemas.microsoft.com/office/drawing/2014/main" id="{1BC5510B-EF3B-B08C-DB6E-1E31EB8CF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2049" y="2957415"/>
            <a:ext cx="1389724" cy="1389724"/>
          </a:xfrm>
          <a:prstGeom prst="rect">
            <a:avLst/>
          </a:prstGeom>
        </p:spPr>
      </p:pic>
      <p:pic>
        <p:nvPicPr>
          <p:cNvPr id="26" name="Gráfico 25" descr="Carpeta abierta con relleno sólido">
            <a:extLst>
              <a:ext uri="{FF2B5EF4-FFF2-40B4-BE49-F238E27FC236}">
                <a16:creationId xmlns:a16="http://schemas.microsoft.com/office/drawing/2014/main" id="{D00FBF76-EA1C-DABE-98BF-01AE81A3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183" y="3988705"/>
            <a:ext cx="1389724" cy="1389724"/>
          </a:xfrm>
          <a:prstGeom prst="rect">
            <a:avLst/>
          </a:prstGeom>
        </p:spPr>
      </p:pic>
      <p:pic>
        <p:nvPicPr>
          <p:cNvPr id="28" name="Gráfico 27" descr="Carpeta abierta con relleno sólido">
            <a:extLst>
              <a:ext uri="{FF2B5EF4-FFF2-40B4-BE49-F238E27FC236}">
                <a16:creationId xmlns:a16="http://schemas.microsoft.com/office/drawing/2014/main" id="{F3F559E8-F24B-FE23-B2D1-8651D0D69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962" y="5120937"/>
            <a:ext cx="1389724" cy="1389724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02610848-34B8-1DD9-913B-8F3A8AC1662C}"/>
              </a:ext>
            </a:extLst>
          </p:cNvPr>
          <p:cNvSpPr txBox="1">
            <a:spLocks/>
          </p:cNvSpPr>
          <p:nvPr/>
        </p:nvSpPr>
        <p:spPr>
          <a:xfrm>
            <a:off x="6351553" y="3479924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Step 1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06072A3A-45C0-F8D6-6758-F52ED1A37B6D}"/>
              </a:ext>
            </a:extLst>
          </p:cNvPr>
          <p:cNvSpPr txBox="1">
            <a:spLocks/>
          </p:cNvSpPr>
          <p:nvPr/>
        </p:nvSpPr>
        <p:spPr>
          <a:xfrm>
            <a:off x="6362706" y="5415872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Step 3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8BC510AF-31E8-AD1A-DBE6-BCF1C959A75D}"/>
              </a:ext>
            </a:extLst>
          </p:cNvPr>
          <p:cNvSpPr txBox="1">
            <a:spLocks/>
          </p:cNvSpPr>
          <p:nvPr/>
        </p:nvSpPr>
        <p:spPr>
          <a:xfrm>
            <a:off x="6346773" y="4401777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48365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1: SFT Execution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387222" y="612594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18</a:t>
            </a:r>
          </a:p>
        </p:txBody>
      </p:sp>
      <p:pic>
        <p:nvPicPr>
          <p:cNvPr id="5" name="Gráfico 4" descr="Carpeta abierta con relleno sólido">
            <a:extLst>
              <a:ext uri="{FF2B5EF4-FFF2-40B4-BE49-F238E27FC236}">
                <a16:creationId xmlns:a16="http://schemas.microsoft.com/office/drawing/2014/main" id="{9677A56E-08B1-AD7B-E660-E22AA3A3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160" y="1029519"/>
            <a:ext cx="1627324" cy="16273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EC68924-DE17-6E9B-EC2D-2D8FC63C3810}"/>
              </a:ext>
            </a:extLst>
          </p:cNvPr>
          <p:cNvSpPr txBox="1">
            <a:spLocks/>
          </p:cNvSpPr>
          <p:nvPr/>
        </p:nvSpPr>
        <p:spPr>
          <a:xfrm>
            <a:off x="901542" y="2697010"/>
            <a:ext cx="3641344" cy="414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i="0" dirty="0">
                <a:solidFill>
                  <a:srgbClr val="FFFFFF"/>
                </a:solidFill>
              </a:rPr>
              <a:t>Step1_supervised_finetuning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C794EF1-B4BB-9FE4-7121-DC15EC3D7B94}"/>
              </a:ext>
            </a:extLst>
          </p:cNvPr>
          <p:cNvSpPr/>
          <p:nvPr/>
        </p:nvSpPr>
        <p:spPr>
          <a:xfrm flipV="1">
            <a:off x="3631156" y="1636841"/>
            <a:ext cx="1183223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 descr="Carpeta abierta con relleno sólido">
            <a:extLst>
              <a:ext uri="{FF2B5EF4-FFF2-40B4-BE49-F238E27FC236}">
                <a16:creationId xmlns:a16="http://schemas.microsoft.com/office/drawing/2014/main" id="{008CE322-B47D-93DA-BA4A-B9A546AF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98" y="780032"/>
            <a:ext cx="2364822" cy="236482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9E3659-965C-79F7-5533-D1217F86122C}"/>
              </a:ext>
            </a:extLst>
          </p:cNvPr>
          <p:cNvSpPr txBox="1">
            <a:spLocks/>
          </p:cNvSpPr>
          <p:nvPr/>
        </p:nvSpPr>
        <p:spPr>
          <a:xfrm>
            <a:off x="4824553" y="2420865"/>
            <a:ext cx="3038166" cy="50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Training_scripts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pic>
        <p:nvPicPr>
          <p:cNvPr id="12" name="Gráfico 11" descr="Carpeta abierta con relleno sólido">
            <a:extLst>
              <a:ext uri="{FF2B5EF4-FFF2-40B4-BE49-F238E27FC236}">
                <a16:creationId xmlns:a16="http://schemas.microsoft.com/office/drawing/2014/main" id="{B4160381-B5A9-E0FC-DDBF-6A189888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7508" y="964298"/>
            <a:ext cx="1627324" cy="162732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F074034-DC29-07AC-45DD-A712CD9BA8F5}"/>
              </a:ext>
            </a:extLst>
          </p:cNvPr>
          <p:cNvSpPr/>
          <p:nvPr/>
        </p:nvSpPr>
        <p:spPr>
          <a:xfrm flipV="1">
            <a:off x="7349603" y="1674217"/>
            <a:ext cx="905560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1B3FE3-0693-B023-D9E1-B11C625AADC0}"/>
              </a:ext>
            </a:extLst>
          </p:cNvPr>
          <p:cNvSpPr txBox="1">
            <a:spLocks/>
          </p:cNvSpPr>
          <p:nvPr/>
        </p:nvSpPr>
        <p:spPr>
          <a:xfrm>
            <a:off x="9021907" y="2341289"/>
            <a:ext cx="84793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opt</a:t>
            </a:r>
          </a:p>
        </p:txBody>
      </p:sp>
      <p:pic>
        <p:nvPicPr>
          <p:cNvPr id="15" name="Gráfico 14" descr="Carpeta abierta con relleno sólido">
            <a:extLst>
              <a:ext uri="{FF2B5EF4-FFF2-40B4-BE49-F238E27FC236}">
                <a16:creationId xmlns:a16="http://schemas.microsoft.com/office/drawing/2014/main" id="{F860BE1F-391F-B9B2-A768-4094A25F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5769" y="3711656"/>
            <a:ext cx="1627324" cy="1627324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BEECF80-1AD4-8929-A0D5-58FF76E6F823}"/>
              </a:ext>
            </a:extLst>
          </p:cNvPr>
          <p:cNvSpPr txBox="1">
            <a:spLocks/>
          </p:cNvSpPr>
          <p:nvPr/>
        </p:nvSpPr>
        <p:spPr>
          <a:xfrm>
            <a:off x="10019660" y="5112130"/>
            <a:ext cx="208164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Single_node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BEAE4321-6C4C-AA25-E848-28291D0F98D5}"/>
              </a:ext>
            </a:extLst>
          </p:cNvPr>
          <p:cNvSpPr/>
          <p:nvPr/>
        </p:nvSpPr>
        <p:spPr>
          <a:xfrm rot="5400000">
            <a:off x="10189542" y="2193560"/>
            <a:ext cx="1863430" cy="9557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1E6B827-04E6-3E9D-4F7D-F4EE2992A416}"/>
              </a:ext>
            </a:extLst>
          </p:cNvPr>
          <p:cNvSpPr/>
          <p:nvPr/>
        </p:nvSpPr>
        <p:spPr>
          <a:xfrm rot="11850145" flipV="1">
            <a:off x="9343178" y="3614332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70B8E31F-76DB-15D2-2D9B-1CA54DBB3E6B}"/>
              </a:ext>
            </a:extLst>
          </p:cNvPr>
          <p:cNvSpPr/>
          <p:nvPr/>
        </p:nvSpPr>
        <p:spPr>
          <a:xfrm rot="10800000" flipV="1">
            <a:off x="9291204" y="442886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D17AE320-67A9-1F8F-BEB7-B9015596F370}"/>
              </a:ext>
            </a:extLst>
          </p:cNvPr>
          <p:cNvSpPr/>
          <p:nvPr/>
        </p:nvSpPr>
        <p:spPr>
          <a:xfrm rot="9165922" flipV="1">
            <a:off x="9304197" y="5344245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6" name="Gráfico 25" descr="Carpeta abierta con relleno sólido">
            <a:extLst>
              <a:ext uri="{FF2B5EF4-FFF2-40B4-BE49-F238E27FC236}">
                <a16:creationId xmlns:a16="http://schemas.microsoft.com/office/drawing/2014/main" id="{D00FBF76-EA1C-DABE-98BF-01AE81A3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651" y="3317922"/>
            <a:ext cx="1389724" cy="1389724"/>
          </a:xfrm>
          <a:prstGeom prst="rect">
            <a:avLst/>
          </a:prstGeom>
        </p:spPr>
      </p:pic>
      <p:pic>
        <p:nvPicPr>
          <p:cNvPr id="28" name="Gráfico 27" descr="Carpeta abierta con relleno sólido">
            <a:extLst>
              <a:ext uri="{FF2B5EF4-FFF2-40B4-BE49-F238E27FC236}">
                <a16:creationId xmlns:a16="http://schemas.microsoft.com/office/drawing/2014/main" id="{F3F559E8-F24B-FE23-B2D1-8651D0D69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0430" y="4450154"/>
            <a:ext cx="1389724" cy="1389724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8BC510AF-31E8-AD1A-DBE6-BCF1C959A75D}"/>
              </a:ext>
            </a:extLst>
          </p:cNvPr>
          <p:cNvSpPr txBox="1">
            <a:spLocks/>
          </p:cNvSpPr>
          <p:nvPr/>
        </p:nvSpPr>
        <p:spPr>
          <a:xfrm>
            <a:off x="6346773" y="4401777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B162B3-229A-6C52-6491-D61E373FBFB2}"/>
              </a:ext>
            </a:extLst>
          </p:cNvPr>
          <p:cNvSpPr txBox="1">
            <a:spLocks/>
          </p:cNvSpPr>
          <p:nvPr/>
        </p:nvSpPr>
        <p:spPr>
          <a:xfrm>
            <a:off x="6053499" y="3689023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output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B812EAA-69A3-7FA6-E1A1-44B2F5817727}"/>
              </a:ext>
            </a:extLst>
          </p:cNvPr>
          <p:cNvSpPr txBox="1">
            <a:spLocks/>
          </p:cNvSpPr>
          <p:nvPr/>
        </p:nvSpPr>
        <p:spPr>
          <a:xfrm>
            <a:off x="6131738" y="4809369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sweep</a:t>
            </a:r>
          </a:p>
        </p:txBody>
      </p:sp>
      <p:sp>
        <p:nvSpPr>
          <p:cNvPr id="8" name="Cruz 7">
            <a:extLst>
              <a:ext uri="{FF2B5EF4-FFF2-40B4-BE49-F238E27FC236}">
                <a16:creationId xmlns:a16="http://schemas.microsoft.com/office/drawing/2014/main" id="{D886D8A8-5124-8989-66E9-9BA1A8E28AB2}"/>
              </a:ext>
            </a:extLst>
          </p:cNvPr>
          <p:cNvSpPr/>
          <p:nvPr/>
        </p:nvSpPr>
        <p:spPr>
          <a:xfrm>
            <a:off x="5022366" y="4158489"/>
            <a:ext cx="828024" cy="916341"/>
          </a:xfrm>
          <a:prstGeom prst="plus">
            <a:avLst>
              <a:gd name="adj" fmla="val 3946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 descr="Papel con relleno sólido">
            <a:extLst>
              <a:ext uri="{FF2B5EF4-FFF2-40B4-BE49-F238E27FC236}">
                <a16:creationId xmlns:a16="http://schemas.microsoft.com/office/drawing/2014/main" id="{21A978B6-F7F1-F7C8-74D5-72DFB59A6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3044" y="3911115"/>
            <a:ext cx="1150221" cy="1150221"/>
          </a:xfrm>
          <a:prstGeom prst="rect">
            <a:avLst/>
          </a:prstGeom>
        </p:spPr>
      </p:pic>
      <p:sp>
        <p:nvSpPr>
          <p:cNvPr id="40" name="Título 1">
            <a:extLst>
              <a:ext uri="{FF2B5EF4-FFF2-40B4-BE49-F238E27FC236}">
                <a16:creationId xmlns:a16="http://schemas.microsoft.com/office/drawing/2014/main" id="{E4A473D9-4AE5-2379-B346-3C0CB20BC775}"/>
              </a:ext>
            </a:extLst>
          </p:cNvPr>
          <p:cNvSpPr txBox="1">
            <a:spLocks/>
          </p:cNvSpPr>
          <p:nvPr/>
        </p:nvSpPr>
        <p:spPr>
          <a:xfrm>
            <a:off x="1374426" y="4145261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chemeClr val="bg1"/>
                </a:solidFill>
              </a:rPr>
              <a:t>Runnable scripts</a:t>
            </a:r>
          </a:p>
        </p:txBody>
      </p:sp>
    </p:spTree>
    <p:extLst>
      <p:ext uri="{BB962C8B-B14F-4D97-AF65-F5344CB8AC3E}">
        <p14:creationId xmlns:p14="http://schemas.microsoft.com/office/powerpoint/2010/main" val="1778229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7B34A2-5607-33BF-1688-9A64227D1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538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387222" y="612594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19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54BD6AD-E105-4B5C-7EF6-C342E9C1B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51" y="5755980"/>
            <a:ext cx="7074215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u="sng" dirty="0">
                <a:solidFill>
                  <a:srgbClr val="FFFFFF"/>
                </a:solidFill>
              </a:rPr>
              <a:t>NVIDIA A100 – GPU Memory: 40GB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162BB05-6C2C-7C87-B01A-DEDEF1DDCC70}"/>
              </a:ext>
            </a:extLst>
          </p:cNvPr>
          <p:cNvGrpSpPr/>
          <p:nvPr/>
        </p:nvGrpSpPr>
        <p:grpSpPr>
          <a:xfrm>
            <a:off x="5511090" y="3388940"/>
            <a:ext cx="616680" cy="545760"/>
            <a:chOff x="5511090" y="3388940"/>
            <a:chExt cx="61668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8FF95BA-99CD-7D19-1D11-9835B5DCF6B5}"/>
                    </a:ext>
                  </a:extLst>
                </p14:cNvPr>
                <p14:cNvContentPartPr/>
                <p14:nvPr/>
              </p14:nvContentPartPr>
              <p14:xfrm>
                <a:off x="5758050" y="3419180"/>
                <a:ext cx="369720" cy="1796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8FF95BA-99CD-7D19-1D11-9835B5DCF6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49050" y="3410540"/>
                  <a:ext cx="387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4040077-6A1D-E199-C91D-C1CECAE04127}"/>
                    </a:ext>
                  </a:extLst>
                </p14:cNvPr>
                <p14:cNvContentPartPr/>
                <p14:nvPr/>
              </p14:nvContentPartPr>
              <p14:xfrm>
                <a:off x="5704050" y="3388940"/>
                <a:ext cx="172440" cy="178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34040077-6A1D-E199-C91D-C1CECAE041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95410" y="3380300"/>
                  <a:ext cx="190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D2B7B1A-74C5-A7BD-1E24-B14F9B1B8E7B}"/>
                    </a:ext>
                  </a:extLst>
                </p14:cNvPr>
                <p14:cNvContentPartPr/>
                <p14:nvPr/>
              </p14:nvContentPartPr>
              <p14:xfrm>
                <a:off x="5557890" y="3628340"/>
                <a:ext cx="191880" cy="306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D2B7B1A-74C5-A7BD-1E24-B14F9B1B8E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49250" y="3619700"/>
                  <a:ext cx="209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F961EE6-48B9-0FA3-1176-594C20B8F5B8}"/>
                    </a:ext>
                  </a:extLst>
                </p14:cNvPr>
                <p14:cNvContentPartPr/>
                <p14:nvPr/>
              </p14:nvContentPartPr>
              <p14:xfrm>
                <a:off x="5511090" y="3631580"/>
                <a:ext cx="30240" cy="106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F961EE6-48B9-0FA3-1176-594C20B8F5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02450" y="3622940"/>
                  <a:ext cx="47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FE9DC65-8971-95F0-3275-95E9853E5C86}"/>
                    </a:ext>
                  </a:extLst>
                </p14:cNvPr>
                <p14:cNvContentPartPr/>
                <p14:nvPr/>
              </p14:nvContentPartPr>
              <p14:xfrm>
                <a:off x="5548170" y="3591980"/>
                <a:ext cx="110160" cy="684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FE9DC65-8971-95F0-3275-95E9853E5C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39170" y="3582980"/>
                  <a:ext cx="12780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DB3AF9F7-9FF7-70C7-F076-5014CB25D6AE}"/>
                  </a:ext>
                </a:extLst>
              </p14:cNvPr>
              <p14:cNvContentPartPr/>
              <p14:nvPr/>
            </p14:nvContentPartPr>
            <p14:xfrm>
              <a:off x="4766970" y="3797540"/>
              <a:ext cx="245880" cy="22752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DB3AF9F7-9FF7-70C7-F076-5014CB25D6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57970" y="3788900"/>
                <a:ext cx="26352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31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A56B55D9-95DF-0F2A-C90E-313A5388B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9926" cy="68579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F737F4E-633E-848D-9921-E9B1B8F6D840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20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6B8D61C-1491-F7CB-99F1-95D1CFC6F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400" y="3105726"/>
            <a:ext cx="4751599" cy="1102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u="sng" dirty="0">
                <a:solidFill>
                  <a:srgbClr val="FFFFFF"/>
                </a:solidFill>
              </a:rPr>
              <a:t>Execution Step1: SFT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559E3924-4B46-24BF-1E8C-05BB7C6B57C3}"/>
                  </a:ext>
                </a:extLst>
              </p14:cNvPr>
              <p14:cNvContentPartPr/>
              <p14:nvPr/>
            </p14:nvContentPartPr>
            <p14:xfrm>
              <a:off x="3811903" y="5988360"/>
              <a:ext cx="2186280" cy="41184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559E3924-4B46-24BF-1E8C-05BB7C6B57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2903" y="5979720"/>
                <a:ext cx="2203920" cy="4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324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216184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22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095BFE0-CD65-EA8C-333D-373ABA09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A36B47-27BD-14D0-84E4-B29BC80F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7989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49B7513E-AF13-A4CC-2CA8-740D3E029A19}"/>
              </a:ext>
            </a:extLst>
          </p:cNvPr>
          <p:cNvGrpSpPr/>
          <p:nvPr/>
        </p:nvGrpSpPr>
        <p:grpSpPr>
          <a:xfrm>
            <a:off x="406655" y="2770440"/>
            <a:ext cx="1399320" cy="1118520"/>
            <a:chOff x="406655" y="2770440"/>
            <a:chExt cx="1399320" cy="11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DE63F63-5C9B-1322-7A5B-B49003C45DDB}"/>
                    </a:ext>
                  </a:extLst>
                </p14:cNvPr>
                <p14:cNvContentPartPr/>
                <p14:nvPr/>
              </p14:nvContentPartPr>
              <p14:xfrm>
                <a:off x="507095" y="2770440"/>
                <a:ext cx="1298880" cy="2739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DE63F63-5C9B-1322-7A5B-B49003C45D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8455" y="2761800"/>
                  <a:ext cx="1316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129AD27-94BA-2060-238F-D049D69D0C40}"/>
                    </a:ext>
                  </a:extLst>
                </p14:cNvPr>
                <p14:cNvContentPartPr/>
                <p14:nvPr/>
              </p14:nvContentPartPr>
              <p14:xfrm>
                <a:off x="406655" y="2972760"/>
                <a:ext cx="468000" cy="916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129AD27-94BA-2060-238F-D049D69D0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7655" y="2963760"/>
                  <a:ext cx="485640" cy="9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044E080-D276-0C56-758B-736C64DF5322}"/>
              </a:ext>
            </a:extLst>
          </p:cNvPr>
          <p:cNvGrpSpPr/>
          <p:nvPr/>
        </p:nvGrpSpPr>
        <p:grpSpPr>
          <a:xfrm>
            <a:off x="1066895" y="3723000"/>
            <a:ext cx="1931400" cy="298080"/>
            <a:chOff x="1066895" y="3723000"/>
            <a:chExt cx="19314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6570DE7-DACB-AB7C-13CC-354515B19CE1}"/>
                    </a:ext>
                  </a:extLst>
                </p14:cNvPr>
                <p14:cNvContentPartPr/>
                <p14:nvPr/>
              </p14:nvContentPartPr>
              <p14:xfrm>
                <a:off x="1066895" y="3777720"/>
                <a:ext cx="120240" cy="1890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6570DE7-DACB-AB7C-13CC-354515B19C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8255" y="3768720"/>
                  <a:ext cx="137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D55A26F-B104-D6ED-E664-0B4F0DE1172D}"/>
                    </a:ext>
                  </a:extLst>
                </p14:cNvPr>
                <p14:cNvContentPartPr/>
                <p14:nvPr/>
              </p14:nvContentPartPr>
              <p14:xfrm>
                <a:off x="1087415" y="3865920"/>
                <a:ext cx="28800" cy="10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D55A26F-B104-D6ED-E664-0B4F0DE117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8415" y="3857280"/>
                  <a:ext cx="46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B17F5A0-673D-423B-816F-0B17AF73BB51}"/>
                    </a:ext>
                  </a:extLst>
                </p14:cNvPr>
                <p14:cNvContentPartPr/>
                <p14:nvPr/>
              </p14:nvContentPartPr>
              <p14:xfrm>
                <a:off x="1222775" y="3902640"/>
                <a:ext cx="3240" cy="597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B17F5A0-673D-423B-816F-0B17AF73B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4135" y="3894000"/>
                  <a:ext cx="20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7407A31-2381-4B0D-087C-802A2B665181}"/>
                    </a:ext>
                  </a:extLst>
                </p14:cNvPr>
                <p14:cNvContentPartPr/>
                <p14:nvPr/>
              </p14:nvContentPartPr>
              <p14:xfrm>
                <a:off x="1205855" y="3837840"/>
                <a:ext cx="360" cy="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7407A31-2381-4B0D-087C-802A2B6651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6855" y="38288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BDE4291-4568-B984-CA91-12C8A6620453}"/>
                    </a:ext>
                  </a:extLst>
                </p14:cNvPr>
                <p14:cNvContentPartPr/>
                <p14:nvPr/>
              </p14:nvContentPartPr>
              <p14:xfrm>
                <a:off x="1283615" y="3897600"/>
                <a:ext cx="80640" cy="112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BDE4291-4568-B984-CA91-12C8A662045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4615" y="3888600"/>
                  <a:ext cx="98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205D3F7-F154-F5FC-3CAE-B7E0F61379AC}"/>
                    </a:ext>
                  </a:extLst>
                </p14:cNvPr>
                <p14:cNvContentPartPr/>
                <p14:nvPr/>
              </p14:nvContentPartPr>
              <p14:xfrm>
                <a:off x="1406375" y="3906600"/>
                <a:ext cx="44280" cy="1144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205D3F7-F154-F5FC-3CAE-B7E0F61379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7735" y="3897960"/>
                  <a:ext cx="61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F495DB7-5026-19DC-612D-A31533D72BD3}"/>
                    </a:ext>
                  </a:extLst>
                </p14:cNvPr>
                <p14:cNvContentPartPr/>
                <p14:nvPr/>
              </p14:nvContentPartPr>
              <p14:xfrm>
                <a:off x="1520495" y="3944040"/>
                <a:ext cx="21960" cy="18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F495DB7-5026-19DC-612D-A31533D72B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11855" y="3935400"/>
                  <a:ext cx="396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3F2AA90-1F99-6D1B-EB59-66764976E9EF}"/>
                    </a:ext>
                  </a:extLst>
                </p14:cNvPr>
                <p14:cNvContentPartPr/>
                <p14:nvPr/>
              </p14:nvContentPartPr>
              <p14:xfrm>
                <a:off x="1625615" y="3802920"/>
                <a:ext cx="94320" cy="1569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3F2AA90-1F99-6D1B-EB59-66764976E9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16615" y="3794280"/>
                  <a:ext cx="111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C79BC93-F661-FCCB-57D7-DC43AD1536F2}"/>
                    </a:ext>
                  </a:extLst>
                </p14:cNvPr>
                <p14:cNvContentPartPr/>
                <p14:nvPr/>
              </p14:nvContentPartPr>
              <p14:xfrm>
                <a:off x="1627055" y="3874560"/>
                <a:ext cx="31320" cy="68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C79BC93-F661-FCCB-57D7-DC43AD1536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18415" y="3865560"/>
                  <a:ext cx="48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EE2F4D9-465D-7BE7-1604-8C7D271FB0AF}"/>
                    </a:ext>
                  </a:extLst>
                </p14:cNvPr>
                <p14:cNvContentPartPr/>
                <p14:nvPr/>
              </p14:nvContentPartPr>
              <p14:xfrm>
                <a:off x="1745855" y="3846120"/>
                <a:ext cx="47160" cy="103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EE2F4D9-465D-7BE7-1604-8C7D271FB0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36855" y="3837120"/>
                  <a:ext cx="64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F398C49-43F6-9856-C95A-9E2BB155A9DC}"/>
                    </a:ext>
                  </a:extLst>
                </p14:cNvPr>
                <p14:cNvContentPartPr/>
                <p14:nvPr/>
              </p14:nvContentPartPr>
              <p14:xfrm>
                <a:off x="1826855" y="3846120"/>
                <a:ext cx="72000" cy="1357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F398C49-43F6-9856-C95A-9E2BB155A9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18215" y="3837120"/>
                  <a:ext cx="89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7E93253-A2E3-5ED1-9B1C-EBE68622D674}"/>
                    </a:ext>
                  </a:extLst>
                </p14:cNvPr>
                <p14:cNvContentPartPr/>
                <p14:nvPr/>
              </p14:nvContentPartPr>
              <p14:xfrm>
                <a:off x="1944935" y="3892200"/>
                <a:ext cx="51840" cy="954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7E93253-A2E3-5ED1-9B1C-EBE68622D6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36295" y="3883200"/>
                  <a:ext cx="69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053F2BE-7353-06E6-B374-0516A54622CE}"/>
                    </a:ext>
                  </a:extLst>
                </p14:cNvPr>
                <p14:cNvContentPartPr/>
                <p14:nvPr/>
              </p14:nvContentPartPr>
              <p14:xfrm>
                <a:off x="2020175" y="3918120"/>
                <a:ext cx="76320" cy="554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053F2BE-7353-06E6-B374-0516A54622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1175" y="3909120"/>
                  <a:ext cx="93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5156C0A-4D6F-72E5-F4A5-00A68DDC2E5E}"/>
                    </a:ext>
                  </a:extLst>
                </p14:cNvPr>
                <p14:cNvContentPartPr/>
                <p14:nvPr/>
              </p14:nvContentPartPr>
              <p14:xfrm>
                <a:off x="2095775" y="3723000"/>
                <a:ext cx="7920" cy="258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5156C0A-4D6F-72E5-F4A5-00A68DDC2E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87135" y="3714360"/>
                  <a:ext cx="25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81D67669-1CDF-EEF8-3788-6BBB5190976C}"/>
                    </a:ext>
                  </a:extLst>
                </p14:cNvPr>
                <p14:cNvContentPartPr/>
                <p14:nvPr/>
              </p14:nvContentPartPr>
              <p14:xfrm>
                <a:off x="2240495" y="3812280"/>
                <a:ext cx="104760" cy="1285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81D67669-1CDF-EEF8-3788-6BBB519097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31495" y="3803280"/>
                  <a:ext cx="122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BDBDAB6-9A39-6287-38A8-12AEAFE10944}"/>
                    </a:ext>
                  </a:extLst>
                </p14:cNvPr>
                <p14:cNvContentPartPr/>
                <p14:nvPr/>
              </p14:nvContentPartPr>
              <p14:xfrm>
                <a:off x="2404295" y="3807960"/>
                <a:ext cx="5760" cy="1544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BDBDAB6-9A39-6287-38A8-12AEAFE109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95295" y="3798960"/>
                  <a:ext cx="23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D3CFEB2-FABD-97EB-F69A-C68FDF6D2980}"/>
                    </a:ext>
                  </a:extLst>
                </p14:cNvPr>
                <p14:cNvContentPartPr/>
                <p14:nvPr/>
              </p14:nvContentPartPr>
              <p14:xfrm>
                <a:off x="2389175" y="3794640"/>
                <a:ext cx="83880" cy="925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D3CFEB2-FABD-97EB-F69A-C68FDF6D29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80175" y="3785640"/>
                  <a:ext cx="101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2945558-5704-279C-6903-0599A04C06B8}"/>
                    </a:ext>
                  </a:extLst>
                </p14:cNvPr>
                <p14:cNvContentPartPr/>
                <p14:nvPr/>
              </p14:nvContentPartPr>
              <p14:xfrm>
                <a:off x="2485655" y="3797880"/>
                <a:ext cx="72360" cy="14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2945558-5704-279C-6903-0599A04C06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76655" y="3789240"/>
                  <a:ext cx="90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2F4F24F-45A2-91F0-7C9E-68F609C001AF}"/>
                    </a:ext>
                  </a:extLst>
                </p14:cNvPr>
                <p14:cNvContentPartPr/>
                <p14:nvPr/>
              </p14:nvContentPartPr>
              <p14:xfrm>
                <a:off x="2504375" y="3792840"/>
                <a:ext cx="13680" cy="1688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2F4F24F-45A2-91F0-7C9E-68F609C001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95735" y="3784200"/>
                  <a:ext cx="31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5B8379A-39EA-742F-1E8E-F06F60353BE0}"/>
                    </a:ext>
                  </a:extLst>
                </p14:cNvPr>
                <p14:cNvContentPartPr/>
                <p14:nvPr/>
              </p14:nvContentPartPr>
              <p14:xfrm>
                <a:off x="2262815" y="3821280"/>
                <a:ext cx="21600" cy="1000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5B8379A-39EA-742F-1E8E-F06F60353B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54175" y="3812280"/>
                  <a:ext cx="39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0402925-27CD-92CA-2AFE-FF3B85D1D3C3}"/>
                    </a:ext>
                  </a:extLst>
                </p14:cNvPr>
                <p14:cNvContentPartPr/>
                <p14:nvPr/>
              </p14:nvContentPartPr>
              <p14:xfrm>
                <a:off x="2583935" y="3885720"/>
                <a:ext cx="42120" cy="90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0402925-27CD-92CA-2AFE-FF3B85D1D3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74935" y="3877080"/>
                  <a:ext cx="59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2BB7C71-38FD-1D9E-F45E-3E30A900C3F1}"/>
                    </a:ext>
                  </a:extLst>
                </p14:cNvPr>
                <p14:cNvContentPartPr/>
                <p14:nvPr/>
              </p14:nvContentPartPr>
              <p14:xfrm>
                <a:off x="2703815" y="3799680"/>
                <a:ext cx="7200" cy="1796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2BB7C71-38FD-1D9E-F45E-3E30A900C3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95175" y="3790680"/>
                  <a:ext cx="24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BE98481-5746-06DE-4029-CAC545A10593}"/>
                    </a:ext>
                  </a:extLst>
                </p14:cNvPr>
                <p14:cNvContentPartPr/>
                <p14:nvPr/>
              </p14:nvContentPartPr>
              <p14:xfrm>
                <a:off x="2767175" y="3781680"/>
                <a:ext cx="91080" cy="1947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BE98481-5746-06DE-4029-CAC545A105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58535" y="3772680"/>
                  <a:ext cx="108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96F5CD0-6752-6149-15BD-9309BF70CC09}"/>
                    </a:ext>
                  </a:extLst>
                </p14:cNvPr>
                <p14:cNvContentPartPr/>
                <p14:nvPr/>
              </p14:nvContentPartPr>
              <p14:xfrm>
                <a:off x="2900375" y="3776280"/>
                <a:ext cx="6840" cy="1940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96F5CD0-6752-6149-15BD-9309BF70CC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91735" y="3767640"/>
                  <a:ext cx="24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0D6211C-F672-669C-62F3-95998A514D2F}"/>
                    </a:ext>
                  </a:extLst>
                </p14:cNvPr>
                <p14:cNvContentPartPr/>
                <p14:nvPr/>
              </p14:nvContentPartPr>
              <p14:xfrm>
                <a:off x="2889935" y="3784920"/>
                <a:ext cx="108360" cy="213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0D6211C-F672-669C-62F3-95998A514D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80935" y="3775920"/>
                  <a:ext cx="126000" cy="231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4765A7F-85A7-F928-B1B8-E7B6895CD913}"/>
              </a:ext>
            </a:extLst>
          </p:cNvPr>
          <p:cNvSpPr txBox="1"/>
          <p:nvPr/>
        </p:nvSpPr>
        <p:spPr>
          <a:xfrm>
            <a:off x="1010810" y="4370907"/>
            <a:ext cx="4528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Here, I </a:t>
            </a:r>
            <a:r>
              <a:rPr lang="es-ES" dirty="0" err="1">
                <a:solidFill>
                  <a:schemeClr val="bg1"/>
                </a:solidFill>
              </a:rPr>
              <a:t>used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IP </a:t>
            </a:r>
            <a:r>
              <a:rPr lang="es-ES" dirty="0" err="1">
                <a:solidFill>
                  <a:schemeClr val="bg1"/>
                </a:solidFill>
              </a:rPr>
              <a:t>address</a:t>
            </a:r>
            <a:r>
              <a:rPr lang="es-ES" dirty="0">
                <a:solidFill>
                  <a:schemeClr val="bg1"/>
                </a:solidFill>
              </a:rPr>
              <a:t> 10.250.64.30 </a:t>
            </a:r>
            <a:r>
              <a:rPr lang="es-ES" dirty="0" err="1">
                <a:solidFill>
                  <a:schemeClr val="bg1"/>
                </a:solidFill>
              </a:rPr>
              <a:t>instead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one</a:t>
            </a:r>
            <a:r>
              <a:rPr lang="es-ES" dirty="0">
                <a:solidFill>
                  <a:schemeClr val="bg1"/>
                </a:solidFill>
              </a:rPr>
              <a:t> I </a:t>
            </a:r>
            <a:r>
              <a:rPr lang="es-ES" dirty="0" err="1">
                <a:solidFill>
                  <a:schemeClr val="bg1"/>
                </a:solidFill>
              </a:rPr>
              <a:t>was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previously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using</a:t>
            </a:r>
            <a:r>
              <a:rPr lang="es-ES" dirty="0">
                <a:solidFill>
                  <a:schemeClr val="bg1"/>
                </a:solidFill>
              </a:rPr>
              <a:t> , </a:t>
            </a:r>
            <a:r>
              <a:rPr lang="es-ES" dirty="0" err="1">
                <a:solidFill>
                  <a:schemeClr val="bg1"/>
                </a:solidFill>
              </a:rPr>
              <a:t>i.e</a:t>
            </a:r>
            <a:r>
              <a:rPr lang="es-ES" dirty="0">
                <a:solidFill>
                  <a:schemeClr val="bg1"/>
                </a:solidFill>
              </a:rPr>
              <a:t>, 10.250.64.21 (</a:t>
            </a:r>
            <a:r>
              <a:rPr lang="es-ES" dirty="0" err="1">
                <a:solidFill>
                  <a:schemeClr val="bg1"/>
                </a:solidFill>
              </a:rPr>
              <a:t>you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just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repeat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same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steps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but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same</a:t>
            </a:r>
            <a:r>
              <a:rPr lang="es-ES" dirty="0">
                <a:solidFill>
                  <a:schemeClr val="bg1"/>
                </a:solidFill>
              </a:rPr>
              <a:t> IP </a:t>
            </a:r>
            <a:r>
              <a:rPr lang="es-ES" dirty="0" err="1">
                <a:solidFill>
                  <a:schemeClr val="bg1"/>
                </a:solidFill>
              </a:rPr>
              <a:t>address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make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consistent</a:t>
            </a:r>
            <a:r>
              <a:rPr lang="es-ES" dirty="0">
                <a:solidFill>
                  <a:schemeClr val="bg1"/>
                </a:solidFill>
              </a:rPr>
              <a:t>).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CA582C91-4E08-4BBD-1850-29A83BB3E4E5}"/>
              </a:ext>
            </a:extLst>
          </p:cNvPr>
          <p:cNvGrpSpPr/>
          <p:nvPr/>
        </p:nvGrpSpPr>
        <p:grpSpPr>
          <a:xfrm>
            <a:off x="3103560" y="3653760"/>
            <a:ext cx="701640" cy="358200"/>
            <a:chOff x="3103560" y="3653760"/>
            <a:chExt cx="70164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AC516D10-8246-2812-8625-D01068E25FA4}"/>
                    </a:ext>
                  </a:extLst>
                </p14:cNvPr>
                <p14:cNvContentPartPr/>
                <p14:nvPr/>
              </p14:nvContentPartPr>
              <p14:xfrm>
                <a:off x="3103560" y="3689400"/>
                <a:ext cx="131400" cy="322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AC516D10-8246-2812-8625-D01068E25F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94560" y="3680400"/>
                  <a:ext cx="1490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B4280B17-D820-321D-E2DC-A08EE9B43BF1}"/>
                    </a:ext>
                  </a:extLst>
                </p14:cNvPr>
                <p14:cNvContentPartPr/>
                <p14:nvPr/>
              </p14:nvContentPartPr>
              <p14:xfrm>
                <a:off x="3341880" y="3731160"/>
                <a:ext cx="166680" cy="2433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B4280B17-D820-321D-E2DC-A08EE9B43B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32880" y="3722160"/>
                  <a:ext cx="184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F1E18A0F-8FD7-81ED-C578-9455068E19A1}"/>
                    </a:ext>
                  </a:extLst>
                </p14:cNvPr>
                <p14:cNvContentPartPr/>
                <p14:nvPr/>
              </p14:nvContentPartPr>
              <p14:xfrm>
                <a:off x="3288600" y="3850320"/>
                <a:ext cx="228960" cy="140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F1E18A0F-8FD7-81ED-C578-9455068E19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79960" y="3841320"/>
                  <a:ext cx="246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DAFD09F-EAA9-248D-EF9F-5ECFA1F77855}"/>
                    </a:ext>
                  </a:extLst>
                </p14:cNvPr>
                <p14:cNvContentPartPr/>
                <p14:nvPr/>
              </p14:nvContentPartPr>
              <p14:xfrm>
                <a:off x="3596040" y="3826200"/>
                <a:ext cx="86040" cy="1094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DAFD09F-EAA9-248D-EF9F-5ECFA1F778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87400" y="3817200"/>
                  <a:ext cx="103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C814546-AE1F-80CC-9138-E36B3F331DF8}"/>
                    </a:ext>
                  </a:extLst>
                </p14:cNvPr>
                <p14:cNvContentPartPr/>
                <p14:nvPr/>
              </p14:nvContentPartPr>
              <p14:xfrm>
                <a:off x="3717360" y="3653760"/>
                <a:ext cx="14400" cy="304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C814546-AE1F-80CC-9138-E36B3F331D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08720" y="3644760"/>
                  <a:ext cx="320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52BEDEA-1BE5-EB05-7ADF-9B292F58F93E}"/>
                    </a:ext>
                  </a:extLst>
                </p14:cNvPr>
                <p14:cNvContentPartPr/>
                <p14:nvPr/>
              </p14:nvContentPartPr>
              <p14:xfrm>
                <a:off x="3654360" y="3750600"/>
                <a:ext cx="150840" cy="583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52BEDEA-1BE5-EB05-7ADF-9B292F58F9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45360" y="3741600"/>
                  <a:ext cx="16848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BA13901A-DE7B-D630-89BF-3C5FC2954510}"/>
                  </a:ext>
                </a:extLst>
              </p14:cNvPr>
              <p14:cNvContentPartPr/>
              <p14:nvPr/>
            </p14:nvContentPartPr>
            <p14:xfrm>
              <a:off x="3825720" y="3821520"/>
              <a:ext cx="105120" cy="7308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BA13901A-DE7B-D630-89BF-3C5FC295451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17080" y="3812880"/>
                <a:ext cx="1227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B0EB4876-08DF-3D9F-0A0E-981715A1592D}"/>
                  </a:ext>
                </a:extLst>
              </p14:cNvPr>
              <p14:cNvContentPartPr/>
              <p14:nvPr/>
            </p14:nvContentPartPr>
            <p14:xfrm>
              <a:off x="3970440" y="3782280"/>
              <a:ext cx="79560" cy="18612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B0EB4876-08DF-3D9F-0A0E-981715A1592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61440" y="3773640"/>
                <a:ext cx="972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A059A5C9-2A73-E302-0400-87E0750354AC}"/>
                  </a:ext>
                </a:extLst>
              </p14:cNvPr>
              <p14:cNvContentPartPr/>
              <p14:nvPr/>
            </p14:nvContentPartPr>
            <p14:xfrm>
              <a:off x="4267080" y="3673560"/>
              <a:ext cx="198360" cy="29052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A059A5C9-2A73-E302-0400-87E0750354A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58440" y="3664560"/>
                <a:ext cx="21600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o 75">
            <a:extLst>
              <a:ext uri="{FF2B5EF4-FFF2-40B4-BE49-F238E27FC236}">
                <a16:creationId xmlns:a16="http://schemas.microsoft.com/office/drawing/2014/main" id="{405E755B-63CE-5AE8-5ADA-0CD0987A3F5C}"/>
              </a:ext>
            </a:extLst>
          </p:cNvPr>
          <p:cNvGrpSpPr/>
          <p:nvPr/>
        </p:nvGrpSpPr>
        <p:grpSpPr>
          <a:xfrm>
            <a:off x="4475880" y="3560160"/>
            <a:ext cx="731160" cy="363240"/>
            <a:chOff x="4475880" y="3560160"/>
            <a:chExt cx="73116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A3B594F-34AD-076F-E5E8-73C059FF8842}"/>
                    </a:ext>
                  </a:extLst>
                </p14:cNvPr>
                <p14:cNvContentPartPr/>
                <p14:nvPr/>
              </p14:nvContentPartPr>
              <p14:xfrm>
                <a:off x="4475880" y="3781200"/>
                <a:ext cx="202320" cy="1310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A3B594F-34AD-076F-E5E8-73C059FF88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67240" y="3772200"/>
                  <a:ext cx="219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D797E310-A1D5-867E-D96A-720B0CA70230}"/>
                    </a:ext>
                  </a:extLst>
                </p14:cNvPr>
                <p14:cNvContentPartPr/>
                <p14:nvPr/>
              </p14:nvContentPartPr>
              <p14:xfrm>
                <a:off x="4741200" y="3560160"/>
                <a:ext cx="465840" cy="3632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D797E310-A1D5-867E-D96A-720B0CA702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2560" y="3551520"/>
                  <a:ext cx="483480" cy="380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1DECB01-996C-686E-007C-358D9227932B}"/>
              </a:ext>
            </a:extLst>
          </p:cNvPr>
          <p:cNvSpPr txBox="1"/>
          <p:nvPr/>
        </p:nvSpPr>
        <p:spPr>
          <a:xfrm>
            <a:off x="11337084" y="619313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2283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2: RW Execution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387222" y="612594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22</a:t>
            </a:r>
          </a:p>
        </p:txBody>
      </p:sp>
      <p:pic>
        <p:nvPicPr>
          <p:cNvPr id="5" name="Gráfico 4" descr="Carpeta abierta con relleno sólido">
            <a:extLst>
              <a:ext uri="{FF2B5EF4-FFF2-40B4-BE49-F238E27FC236}">
                <a16:creationId xmlns:a16="http://schemas.microsoft.com/office/drawing/2014/main" id="{9677A56E-08B1-AD7B-E660-E22AA3A3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160" y="1029519"/>
            <a:ext cx="1627324" cy="16273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EC68924-DE17-6E9B-EC2D-2D8FC63C3810}"/>
              </a:ext>
            </a:extLst>
          </p:cNvPr>
          <p:cNvSpPr txBox="1">
            <a:spLocks/>
          </p:cNvSpPr>
          <p:nvPr/>
        </p:nvSpPr>
        <p:spPr>
          <a:xfrm>
            <a:off x="806139" y="2682259"/>
            <a:ext cx="4060601" cy="408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i="0" dirty="0">
                <a:solidFill>
                  <a:srgbClr val="FFFFFF"/>
                </a:solidFill>
              </a:rPr>
              <a:t>Step2_reward_model_finetuning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C794EF1-B4BB-9FE4-7121-DC15EC3D7B94}"/>
              </a:ext>
            </a:extLst>
          </p:cNvPr>
          <p:cNvSpPr/>
          <p:nvPr/>
        </p:nvSpPr>
        <p:spPr>
          <a:xfrm flipV="1">
            <a:off x="3631156" y="1636841"/>
            <a:ext cx="1183223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 descr="Carpeta abierta con relleno sólido">
            <a:extLst>
              <a:ext uri="{FF2B5EF4-FFF2-40B4-BE49-F238E27FC236}">
                <a16:creationId xmlns:a16="http://schemas.microsoft.com/office/drawing/2014/main" id="{008CE322-B47D-93DA-BA4A-B9A546AF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98" y="780032"/>
            <a:ext cx="2364822" cy="236482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9E3659-965C-79F7-5533-D1217F86122C}"/>
              </a:ext>
            </a:extLst>
          </p:cNvPr>
          <p:cNvSpPr txBox="1">
            <a:spLocks/>
          </p:cNvSpPr>
          <p:nvPr/>
        </p:nvSpPr>
        <p:spPr>
          <a:xfrm>
            <a:off x="4824553" y="2420865"/>
            <a:ext cx="3038166" cy="50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Training_scripts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pic>
        <p:nvPicPr>
          <p:cNvPr id="12" name="Gráfico 11" descr="Carpeta abierta con relleno sólido">
            <a:extLst>
              <a:ext uri="{FF2B5EF4-FFF2-40B4-BE49-F238E27FC236}">
                <a16:creationId xmlns:a16="http://schemas.microsoft.com/office/drawing/2014/main" id="{B4160381-B5A9-E0FC-DDBF-6A189888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7508" y="964298"/>
            <a:ext cx="1627324" cy="162732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F074034-DC29-07AC-45DD-A712CD9BA8F5}"/>
              </a:ext>
            </a:extLst>
          </p:cNvPr>
          <p:cNvSpPr/>
          <p:nvPr/>
        </p:nvSpPr>
        <p:spPr>
          <a:xfrm flipV="1">
            <a:off x="7349603" y="1674217"/>
            <a:ext cx="905560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1B3FE3-0693-B023-D9E1-B11C625AADC0}"/>
              </a:ext>
            </a:extLst>
          </p:cNvPr>
          <p:cNvSpPr txBox="1">
            <a:spLocks/>
          </p:cNvSpPr>
          <p:nvPr/>
        </p:nvSpPr>
        <p:spPr>
          <a:xfrm>
            <a:off x="9021907" y="2341289"/>
            <a:ext cx="84793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opt</a:t>
            </a:r>
          </a:p>
        </p:txBody>
      </p:sp>
      <p:pic>
        <p:nvPicPr>
          <p:cNvPr id="15" name="Gráfico 14" descr="Carpeta abierta con relleno sólido">
            <a:extLst>
              <a:ext uri="{FF2B5EF4-FFF2-40B4-BE49-F238E27FC236}">
                <a16:creationId xmlns:a16="http://schemas.microsoft.com/office/drawing/2014/main" id="{F860BE1F-391F-B9B2-A768-4094A25F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5769" y="3711656"/>
            <a:ext cx="1627324" cy="1627324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BEECF80-1AD4-8929-A0D5-58FF76E6F823}"/>
              </a:ext>
            </a:extLst>
          </p:cNvPr>
          <p:cNvSpPr txBox="1">
            <a:spLocks/>
          </p:cNvSpPr>
          <p:nvPr/>
        </p:nvSpPr>
        <p:spPr>
          <a:xfrm>
            <a:off x="10019660" y="5112130"/>
            <a:ext cx="208164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Single_node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BEAE4321-6C4C-AA25-E848-28291D0F98D5}"/>
              </a:ext>
            </a:extLst>
          </p:cNvPr>
          <p:cNvSpPr/>
          <p:nvPr/>
        </p:nvSpPr>
        <p:spPr>
          <a:xfrm rot="5400000">
            <a:off x="10189542" y="2193560"/>
            <a:ext cx="1863430" cy="9557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1E6B827-04E6-3E9D-4F7D-F4EE2992A416}"/>
              </a:ext>
            </a:extLst>
          </p:cNvPr>
          <p:cNvSpPr/>
          <p:nvPr/>
        </p:nvSpPr>
        <p:spPr>
          <a:xfrm rot="11850145" flipV="1">
            <a:off x="9343178" y="3614332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70B8E31F-76DB-15D2-2D9B-1CA54DBB3E6B}"/>
              </a:ext>
            </a:extLst>
          </p:cNvPr>
          <p:cNvSpPr/>
          <p:nvPr/>
        </p:nvSpPr>
        <p:spPr>
          <a:xfrm rot="10800000" flipV="1">
            <a:off x="9291204" y="442886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D17AE320-67A9-1F8F-BEB7-B9015596F370}"/>
              </a:ext>
            </a:extLst>
          </p:cNvPr>
          <p:cNvSpPr/>
          <p:nvPr/>
        </p:nvSpPr>
        <p:spPr>
          <a:xfrm rot="9165922" flipV="1">
            <a:off x="9304197" y="5344245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6" name="Gráfico 25" descr="Carpeta abierta con relleno sólido">
            <a:extLst>
              <a:ext uri="{FF2B5EF4-FFF2-40B4-BE49-F238E27FC236}">
                <a16:creationId xmlns:a16="http://schemas.microsoft.com/office/drawing/2014/main" id="{D00FBF76-EA1C-DABE-98BF-01AE81A3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589" y="3390503"/>
            <a:ext cx="1389724" cy="1389724"/>
          </a:xfrm>
          <a:prstGeom prst="rect">
            <a:avLst/>
          </a:prstGeom>
        </p:spPr>
      </p:pic>
      <p:pic>
        <p:nvPicPr>
          <p:cNvPr id="28" name="Gráfico 27" descr="Carpeta abierta con relleno sólido">
            <a:extLst>
              <a:ext uri="{FF2B5EF4-FFF2-40B4-BE49-F238E27FC236}">
                <a16:creationId xmlns:a16="http://schemas.microsoft.com/office/drawing/2014/main" id="{F3F559E8-F24B-FE23-B2D1-8651D0D69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368" y="4522735"/>
            <a:ext cx="1389724" cy="1389724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8BC510AF-31E8-AD1A-DBE6-BCF1C959A75D}"/>
              </a:ext>
            </a:extLst>
          </p:cNvPr>
          <p:cNvSpPr txBox="1">
            <a:spLocks/>
          </p:cNvSpPr>
          <p:nvPr/>
        </p:nvSpPr>
        <p:spPr>
          <a:xfrm>
            <a:off x="6247179" y="3803575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B162B3-229A-6C52-6491-D61E373FBFB2}"/>
              </a:ext>
            </a:extLst>
          </p:cNvPr>
          <p:cNvSpPr txBox="1">
            <a:spLocks/>
          </p:cNvSpPr>
          <p:nvPr/>
        </p:nvSpPr>
        <p:spPr>
          <a:xfrm>
            <a:off x="6082437" y="3761604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output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B812EAA-69A3-7FA6-E1A1-44B2F5817727}"/>
              </a:ext>
            </a:extLst>
          </p:cNvPr>
          <p:cNvSpPr txBox="1">
            <a:spLocks/>
          </p:cNvSpPr>
          <p:nvPr/>
        </p:nvSpPr>
        <p:spPr>
          <a:xfrm>
            <a:off x="6160676" y="4881950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sweep</a:t>
            </a:r>
          </a:p>
        </p:txBody>
      </p:sp>
      <p:sp>
        <p:nvSpPr>
          <p:cNvPr id="8" name="Cruz 7">
            <a:extLst>
              <a:ext uri="{FF2B5EF4-FFF2-40B4-BE49-F238E27FC236}">
                <a16:creationId xmlns:a16="http://schemas.microsoft.com/office/drawing/2014/main" id="{D886D8A8-5124-8989-66E9-9BA1A8E28AB2}"/>
              </a:ext>
            </a:extLst>
          </p:cNvPr>
          <p:cNvSpPr/>
          <p:nvPr/>
        </p:nvSpPr>
        <p:spPr>
          <a:xfrm>
            <a:off x="5022366" y="4158489"/>
            <a:ext cx="828024" cy="916341"/>
          </a:xfrm>
          <a:prstGeom prst="plus">
            <a:avLst>
              <a:gd name="adj" fmla="val 3946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 descr="Papel con relleno sólido">
            <a:extLst>
              <a:ext uri="{FF2B5EF4-FFF2-40B4-BE49-F238E27FC236}">
                <a16:creationId xmlns:a16="http://schemas.microsoft.com/office/drawing/2014/main" id="{21A978B6-F7F1-F7C8-74D5-72DFB59A6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7973" y="3963218"/>
            <a:ext cx="1150221" cy="1150221"/>
          </a:xfrm>
          <a:prstGeom prst="rect">
            <a:avLst/>
          </a:prstGeom>
        </p:spPr>
      </p:pic>
      <p:sp>
        <p:nvSpPr>
          <p:cNvPr id="40" name="Título 1">
            <a:extLst>
              <a:ext uri="{FF2B5EF4-FFF2-40B4-BE49-F238E27FC236}">
                <a16:creationId xmlns:a16="http://schemas.microsoft.com/office/drawing/2014/main" id="{E4A473D9-4AE5-2379-B346-3C0CB20BC775}"/>
              </a:ext>
            </a:extLst>
          </p:cNvPr>
          <p:cNvSpPr txBox="1">
            <a:spLocks/>
          </p:cNvSpPr>
          <p:nvPr/>
        </p:nvSpPr>
        <p:spPr>
          <a:xfrm>
            <a:off x="1439355" y="4197364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chemeClr val="bg1"/>
                </a:solidFill>
              </a:rPr>
              <a:t>Runnable scripts</a:t>
            </a:r>
          </a:p>
        </p:txBody>
      </p:sp>
    </p:spTree>
    <p:extLst>
      <p:ext uri="{BB962C8B-B14F-4D97-AF65-F5344CB8AC3E}">
        <p14:creationId xmlns:p14="http://schemas.microsoft.com/office/powerpoint/2010/main" val="424578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B18CC3E-820D-4FC1-46C6-F764ADD3B768}"/>
                  </a:ext>
                </a:extLst>
              </p14:cNvPr>
              <p14:cNvContentPartPr/>
              <p14:nvPr/>
            </p14:nvContentPartPr>
            <p14:xfrm>
              <a:off x="8305560" y="1447253"/>
              <a:ext cx="3724920" cy="450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B18CC3E-820D-4FC1-46C6-F764ADD3B7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9920" y="1375613"/>
                <a:ext cx="37965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6A406EA6-0D3E-0174-DFE1-20B5FC1DD9F8}"/>
                  </a:ext>
                </a:extLst>
              </p14:cNvPr>
              <p14:cNvContentPartPr/>
              <p14:nvPr/>
            </p14:nvContentPartPr>
            <p14:xfrm>
              <a:off x="4156920" y="1607813"/>
              <a:ext cx="2133000" cy="356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6A406EA6-0D3E-0174-DFE1-20B5FC1DD9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21280" y="1535813"/>
                <a:ext cx="22046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272A0648-468E-85EC-AE51-DC7D8D5BFBF1}"/>
                  </a:ext>
                </a:extLst>
              </p14:cNvPr>
              <p14:cNvContentPartPr/>
              <p14:nvPr/>
            </p14:nvContentPartPr>
            <p14:xfrm>
              <a:off x="5960160" y="1616453"/>
              <a:ext cx="2547720" cy="367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272A0648-468E-85EC-AE51-DC7D8D5BFB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24520" y="1544453"/>
                <a:ext cx="2619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D350627E-718C-9BB1-2EA1-8E37CE2D04D2}"/>
                  </a:ext>
                </a:extLst>
              </p14:cNvPr>
              <p14:cNvContentPartPr/>
              <p14:nvPr/>
            </p14:nvContentPartPr>
            <p14:xfrm>
              <a:off x="8517240" y="1642373"/>
              <a:ext cx="32148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D350627E-718C-9BB1-2EA1-8E37CE2D04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81600" y="1570373"/>
                <a:ext cx="393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6A436C58-89BD-E7A3-D668-D1E6148C2A1A}"/>
                  </a:ext>
                </a:extLst>
              </p14:cNvPr>
              <p14:cNvContentPartPr/>
              <p14:nvPr/>
            </p14:nvContentPartPr>
            <p14:xfrm>
              <a:off x="8305560" y="2395133"/>
              <a:ext cx="767520" cy="8568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A436C58-89BD-E7A3-D668-D1E6148C2A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9920" y="2323493"/>
                <a:ext cx="8391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788E22B8-3544-16C7-8BFA-20C513D07BED}"/>
                  </a:ext>
                </a:extLst>
              </p14:cNvPr>
              <p14:cNvContentPartPr/>
              <p14:nvPr/>
            </p14:nvContentPartPr>
            <p14:xfrm>
              <a:off x="9084600" y="2421413"/>
              <a:ext cx="2158200" cy="5184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788E22B8-3544-16C7-8BFA-20C513D07B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48960" y="2349413"/>
                <a:ext cx="22298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AF00103D-83C3-C6CF-A7B4-E6327C722AE4}"/>
                  </a:ext>
                </a:extLst>
              </p14:cNvPr>
              <p14:cNvContentPartPr/>
              <p14:nvPr/>
            </p14:nvContentPartPr>
            <p14:xfrm>
              <a:off x="10888920" y="2446253"/>
              <a:ext cx="363240" cy="9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AF00103D-83C3-C6CF-A7B4-E6327C722AE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52920" y="2374613"/>
                <a:ext cx="434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90810E49-9FD6-59FB-D9C9-66922ED07E43}"/>
                  </a:ext>
                </a:extLst>
              </p14:cNvPr>
              <p14:cNvContentPartPr/>
              <p14:nvPr/>
            </p14:nvContentPartPr>
            <p14:xfrm>
              <a:off x="11302560" y="2454893"/>
              <a:ext cx="744480" cy="36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90810E49-9FD6-59FB-D9C9-66922ED07E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66920" y="2383253"/>
                <a:ext cx="816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8172FD11-6C0D-DF0B-76FF-26620FE5719C}"/>
                  </a:ext>
                </a:extLst>
              </p14:cNvPr>
              <p14:cNvContentPartPr/>
              <p14:nvPr/>
            </p14:nvContentPartPr>
            <p14:xfrm>
              <a:off x="4173840" y="2598173"/>
              <a:ext cx="1775520" cy="2700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8172FD11-6C0D-DF0B-76FF-26620FE5719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37840" y="2526533"/>
                <a:ext cx="18471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66B78B97-19EC-C07C-7879-99F38FD9FDCC}"/>
                  </a:ext>
                </a:extLst>
              </p14:cNvPr>
              <p14:cNvContentPartPr/>
              <p14:nvPr/>
            </p14:nvContentPartPr>
            <p14:xfrm>
              <a:off x="4284000" y="2616173"/>
              <a:ext cx="595440" cy="432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66B78B97-19EC-C07C-7879-99F38FD9FD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48360" y="2544533"/>
                <a:ext cx="667080" cy="186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E47E17FE-F6B1-4863-E0A1-58E0FE9DE24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1506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23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FAAF773-A537-41DC-6913-9EF5625311B0}"/>
              </a:ext>
            </a:extLst>
          </p:cNvPr>
          <p:cNvGrpSpPr/>
          <p:nvPr/>
        </p:nvGrpSpPr>
        <p:grpSpPr>
          <a:xfrm>
            <a:off x="6128690" y="1484090"/>
            <a:ext cx="1802160" cy="294840"/>
            <a:chOff x="6128690" y="1484090"/>
            <a:chExt cx="18021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B196C12-FD47-C1D3-A60B-99B8BE7631C6}"/>
                    </a:ext>
                  </a:extLst>
                </p14:cNvPr>
                <p14:cNvContentPartPr/>
                <p14:nvPr/>
              </p14:nvContentPartPr>
              <p14:xfrm>
                <a:off x="6128690" y="1531970"/>
                <a:ext cx="257040" cy="225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B196C12-FD47-C1D3-A60B-99B8BE7631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19690" y="1523330"/>
                  <a:ext cx="27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EAC7889-FA5D-C7F6-E1F6-2158C1680D54}"/>
                    </a:ext>
                  </a:extLst>
                </p14:cNvPr>
                <p14:cNvContentPartPr/>
                <p14:nvPr/>
              </p14:nvContentPartPr>
              <p14:xfrm>
                <a:off x="6388970" y="1590290"/>
                <a:ext cx="136080" cy="137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EAC7889-FA5D-C7F6-E1F6-2158C1680D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80330" y="1581290"/>
                  <a:ext cx="153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445E97E-F785-6855-E4B2-6A3FFAEB1962}"/>
                    </a:ext>
                  </a:extLst>
                </p14:cNvPr>
                <p14:cNvContentPartPr/>
                <p14:nvPr/>
              </p14:nvContentPartPr>
              <p14:xfrm>
                <a:off x="6548450" y="1578770"/>
                <a:ext cx="113400" cy="1346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445E97E-F785-6855-E4B2-6A3FFAEB196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39450" y="1569770"/>
                  <a:ext cx="13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766813A-F496-B0FC-1572-FF8EE0462565}"/>
                    </a:ext>
                  </a:extLst>
                </p14:cNvPr>
                <p14:cNvContentPartPr/>
                <p14:nvPr/>
              </p14:nvContentPartPr>
              <p14:xfrm>
                <a:off x="6715850" y="1747970"/>
                <a:ext cx="44640" cy="14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766813A-F496-B0FC-1572-FF8EE04625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07210" y="1739330"/>
                  <a:ext cx="62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5E781B6-F8B6-CC35-5AB6-39572A99B4E0}"/>
                    </a:ext>
                  </a:extLst>
                </p14:cNvPr>
                <p14:cNvContentPartPr/>
                <p14:nvPr/>
              </p14:nvContentPartPr>
              <p14:xfrm>
                <a:off x="6826010" y="1545290"/>
                <a:ext cx="131400" cy="206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5E781B6-F8B6-CC35-5AB6-39572A99B4E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17370" y="1536290"/>
                  <a:ext cx="149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C15E6EF8-422B-913E-FF9B-191007BEE08C}"/>
                    </a:ext>
                  </a:extLst>
                </p14:cNvPr>
                <p14:cNvContentPartPr/>
                <p14:nvPr/>
              </p14:nvContentPartPr>
              <p14:xfrm>
                <a:off x="6953090" y="1559690"/>
                <a:ext cx="83160" cy="144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C15E6EF8-422B-913E-FF9B-191007BEE0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44090" y="1550690"/>
                  <a:ext cx="100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33B2C03-AE3B-11BF-5D2C-533B65E2A91C}"/>
                    </a:ext>
                  </a:extLst>
                </p14:cNvPr>
                <p14:cNvContentPartPr/>
                <p14:nvPr/>
              </p14:nvContentPartPr>
              <p14:xfrm>
                <a:off x="6994850" y="1558610"/>
                <a:ext cx="127800" cy="209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33B2C03-AE3B-11BF-5D2C-533B65E2A9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85850" y="1549970"/>
                  <a:ext cx="145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4F64C010-E8D2-A18B-3EF9-071EED161D71}"/>
                    </a:ext>
                  </a:extLst>
                </p14:cNvPr>
                <p14:cNvContentPartPr/>
                <p14:nvPr/>
              </p14:nvContentPartPr>
              <p14:xfrm>
                <a:off x="7124810" y="1567610"/>
                <a:ext cx="133560" cy="1710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4F64C010-E8D2-A18B-3EF9-071EED161D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15810" y="1558970"/>
                  <a:ext cx="151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2B3115D-276B-F586-8289-3C2577091988}"/>
                    </a:ext>
                  </a:extLst>
                </p14:cNvPr>
                <p14:cNvContentPartPr/>
                <p14:nvPr/>
              </p14:nvContentPartPr>
              <p14:xfrm>
                <a:off x="7284650" y="1595330"/>
                <a:ext cx="160920" cy="1836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2B3115D-276B-F586-8289-3C257709198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76010" y="1586690"/>
                  <a:ext cx="178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FB5BC96-B0B9-D731-26BC-587F172C5706}"/>
                    </a:ext>
                  </a:extLst>
                </p14:cNvPr>
                <p14:cNvContentPartPr/>
                <p14:nvPr/>
              </p14:nvContentPartPr>
              <p14:xfrm>
                <a:off x="7406690" y="1643930"/>
                <a:ext cx="118440" cy="97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FB5BC96-B0B9-D731-26BC-587F172C57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97690" y="1634930"/>
                  <a:ext cx="136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855CCAA-EBE7-81AD-99B0-3484C2E2085A}"/>
                    </a:ext>
                  </a:extLst>
                </p14:cNvPr>
                <p14:cNvContentPartPr/>
                <p14:nvPr/>
              </p14:nvContentPartPr>
              <p14:xfrm>
                <a:off x="7585970" y="1681730"/>
                <a:ext cx="7560" cy="50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855CCAA-EBE7-81AD-99B0-3484C2E2085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77330" y="1672730"/>
                  <a:ext cx="25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5F3A467-B1DE-0BA8-8FAA-99A37A29B66D}"/>
                    </a:ext>
                  </a:extLst>
                </p14:cNvPr>
                <p14:cNvContentPartPr/>
                <p14:nvPr/>
              </p14:nvContentPartPr>
              <p14:xfrm>
                <a:off x="7644650" y="1603250"/>
                <a:ext cx="106560" cy="1342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5F3A467-B1DE-0BA8-8FAA-99A37A29B66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35650" y="1594610"/>
                  <a:ext cx="124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33B8D9C-9BE1-AAB5-0C38-89C8F576767E}"/>
                    </a:ext>
                  </a:extLst>
                </p14:cNvPr>
                <p14:cNvContentPartPr/>
                <p14:nvPr/>
              </p14:nvContentPartPr>
              <p14:xfrm>
                <a:off x="7767410" y="1484090"/>
                <a:ext cx="163440" cy="2808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33B8D9C-9BE1-AAB5-0C38-89C8F576767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58410" y="1475090"/>
                  <a:ext cx="18108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3A2DF856-4CE3-517B-48C7-8F0BC3A03E4E}"/>
              </a:ext>
            </a:extLst>
          </p:cNvPr>
          <p:cNvGrpSpPr/>
          <p:nvPr/>
        </p:nvGrpSpPr>
        <p:grpSpPr>
          <a:xfrm>
            <a:off x="5293850" y="3213530"/>
            <a:ext cx="687600" cy="552600"/>
            <a:chOff x="5293850" y="3213530"/>
            <a:chExt cx="68760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4164539-DFB6-03A4-AF31-94A17A52E27E}"/>
                    </a:ext>
                  </a:extLst>
                </p14:cNvPr>
                <p14:cNvContentPartPr/>
                <p14:nvPr/>
              </p14:nvContentPartPr>
              <p14:xfrm>
                <a:off x="5610650" y="3252050"/>
                <a:ext cx="370800" cy="608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4164539-DFB6-03A4-AF31-94A17A52E2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01650" y="3243050"/>
                  <a:ext cx="388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00DCD50-1878-A44B-8851-20040E7F6B1C}"/>
                    </a:ext>
                  </a:extLst>
                </p14:cNvPr>
                <p14:cNvContentPartPr/>
                <p14:nvPr/>
              </p14:nvContentPartPr>
              <p14:xfrm>
                <a:off x="5546930" y="3213530"/>
                <a:ext cx="163800" cy="1800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00DCD50-1878-A44B-8851-20040E7F6B1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38290" y="3204890"/>
                  <a:ext cx="181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2B868BA-C3E5-BCCD-8DF4-7F648FCFFFE2}"/>
                    </a:ext>
                  </a:extLst>
                </p14:cNvPr>
                <p14:cNvContentPartPr/>
                <p14:nvPr/>
              </p14:nvContentPartPr>
              <p14:xfrm>
                <a:off x="5341370" y="3496130"/>
                <a:ext cx="300960" cy="270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2B868BA-C3E5-BCCD-8DF4-7F648FCFFFE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32730" y="3487130"/>
                  <a:ext cx="318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4D71565-9A0B-7C20-602D-5EA68DD2CB8E}"/>
                    </a:ext>
                  </a:extLst>
                </p14:cNvPr>
                <p14:cNvContentPartPr/>
                <p14:nvPr/>
              </p14:nvContentPartPr>
              <p14:xfrm>
                <a:off x="5293850" y="3465170"/>
                <a:ext cx="123480" cy="1220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4D71565-9A0B-7C20-602D-5EA68DD2CB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85210" y="3456530"/>
                  <a:ext cx="141120" cy="139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" name="Título 1">
            <a:extLst>
              <a:ext uri="{FF2B5EF4-FFF2-40B4-BE49-F238E27FC236}">
                <a16:creationId xmlns:a16="http://schemas.microsoft.com/office/drawing/2014/main" id="{99A08359-3430-B4F5-DE3A-46D75A80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684" y="5298310"/>
            <a:ext cx="7625210" cy="110201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4000" u="sng" dirty="0">
                <a:solidFill>
                  <a:srgbClr val="FFFFFF"/>
                </a:solidFill>
              </a:rPr>
              <a:t>Modification + Execution Step2: RW</a:t>
            </a:r>
            <a:br>
              <a:rPr lang="en-US" sz="4000" u="sng" dirty="0">
                <a:solidFill>
                  <a:srgbClr val="FFFFFF"/>
                </a:solidFill>
              </a:rPr>
            </a:br>
            <a:r>
              <a:rPr lang="en-US" sz="2400" i="0" dirty="0">
                <a:solidFill>
                  <a:srgbClr val="FFFFFF"/>
                </a:solidFill>
              </a:rPr>
              <a:t>bash training_scripts/opt/single_node/run_350m.sh</a:t>
            </a:r>
            <a:endParaRPr lang="en-US" sz="40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73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B18CC3E-820D-4FC1-46C6-F764ADD3B768}"/>
                  </a:ext>
                </a:extLst>
              </p14:cNvPr>
              <p14:cNvContentPartPr/>
              <p14:nvPr/>
            </p14:nvContentPartPr>
            <p14:xfrm>
              <a:off x="8305560" y="1447253"/>
              <a:ext cx="3724920" cy="450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B18CC3E-820D-4FC1-46C6-F764ADD3B7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9557" y="1375253"/>
                <a:ext cx="3796567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6A406EA6-0D3E-0174-DFE1-20B5FC1DD9F8}"/>
                  </a:ext>
                </a:extLst>
              </p14:cNvPr>
              <p14:cNvContentPartPr/>
              <p14:nvPr/>
            </p14:nvContentPartPr>
            <p14:xfrm>
              <a:off x="4156920" y="1607813"/>
              <a:ext cx="2133000" cy="356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6A406EA6-0D3E-0174-DFE1-20B5FC1DD9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0920" y="1535813"/>
                <a:ext cx="22046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272A0648-468E-85EC-AE51-DC7D8D5BFBF1}"/>
                  </a:ext>
                </a:extLst>
              </p14:cNvPr>
              <p14:cNvContentPartPr/>
              <p14:nvPr/>
            </p14:nvContentPartPr>
            <p14:xfrm>
              <a:off x="5960160" y="1616453"/>
              <a:ext cx="2547720" cy="367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272A0648-468E-85EC-AE51-DC7D8D5BFB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4160" y="1544453"/>
                <a:ext cx="2619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D350627E-718C-9BB1-2EA1-8E37CE2D04D2}"/>
                  </a:ext>
                </a:extLst>
              </p14:cNvPr>
              <p14:cNvContentPartPr/>
              <p14:nvPr/>
            </p14:nvContentPartPr>
            <p14:xfrm>
              <a:off x="8517240" y="1642373"/>
              <a:ext cx="32148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D350627E-718C-9BB1-2EA1-8E37CE2D04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81200" y="1570373"/>
                <a:ext cx="393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6A436C58-89BD-E7A3-D668-D1E6148C2A1A}"/>
                  </a:ext>
                </a:extLst>
              </p14:cNvPr>
              <p14:cNvContentPartPr/>
              <p14:nvPr/>
            </p14:nvContentPartPr>
            <p14:xfrm>
              <a:off x="8305560" y="2395133"/>
              <a:ext cx="767520" cy="8568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A436C58-89BD-E7A3-D668-D1E6148C2A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69560" y="2323133"/>
                <a:ext cx="8391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788E22B8-3544-16C7-8BFA-20C513D07BED}"/>
                  </a:ext>
                </a:extLst>
              </p14:cNvPr>
              <p14:cNvContentPartPr/>
              <p14:nvPr/>
            </p14:nvContentPartPr>
            <p14:xfrm>
              <a:off x="9084600" y="2421413"/>
              <a:ext cx="2158200" cy="5184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788E22B8-3544-16C7-8BFA-20C513D07BE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48600" y="2349413"/>
                <a:ext cx="22298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AF00103D-83C3-C6CF-A7B4-E6327C722AE4}"/>
                  </a:ext>
                </a:extLst>
              </p14:cNvPr>
              <p14:cNvContentPartPr/>
              <p14:nvPr/>
            </p14:nvContentPartPr>
            <p14:xfrm>
              <a:off x="10888920" y="2446253"/>
              <a:ext cx="363240" cy="9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AF00103D-83C3-C6CF-A7B4-E6327C722A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52956" y="2374253"/>
                <a:ext cx="434809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90810E49-9FD6-59FB-D9C9-66922ED07E43}"/>
                  </a:ext>
                </a:extLst>
              </p14:cNvPr>
              <p14:cNvContentPartPr/>
              <p14:nvPr/>
            </p14:nvContentPartPr>
            <p14:xfrm>
              <a:off x="11302560" y="2454893"/>
              <a:ext cx="744480" cy="36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90810E49-9FD6-59FB-D9C9-66922ED07E4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66560" y="2382893"/>
                <a:ext cx="816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8172FD11-6C0D-DF0B-76FF-26620FE5719C}"/>
                  </a:ext>
                </a:extLst>
              </p14:cNvPr>
              <p14:cNvContentPartPr/>
              <p14:nvPr/>
            </p14:nvContentPartPr>
            <p14:xfrm>
              <a:off x="4173840" y="2598173"/>
              <a:ext cx="1775520" cy="2700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8172FD11-6C0D-DF0B-76FF-26620FE571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37840" y="2526173"/>
                <a:ext cx="18471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66B78B97-19EC-C07C-7879-99F38FD9FDCC}"/>
                  </a:ext>
                </a:extLst>
              </p14:cNvPr>
              <p14:cNvContentPartPr/>
              <p14:nvPr/>
            </p14:nvContentPartPr>
            <p14:xfrm>
              <a:off x="4284000" y="2616173"/>
              <a:ext cx="595440" cy="432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66B78B97-19EC-C07C-7879-99F38FD9FDC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48000" y="2544173"/>
                <a:ext cx="6670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9DEE9E4-71A1-CDA9-2947-ECE2CBB69D43}"/>
                  </a:ext>
                </a:extLst>
              </p14:cNvPr>
              <p14:cNvContentPartPr/>
              <p14:nvPr/>
            </p14:nvContentPartPr>
            <p14:xfrm>
              <a:off x="5168780" y="4622900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9DEE9E4-71A1-CDA9-2947-ECE2CBB69D4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32780" y="4550900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FEA124C-01B8-BDB9-8D90-EBEE36AA81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F56FA688-7E0D-FB6A-BBC8-A1841E3B9EF7}"/>
              </a:ext>
            </a:extLst>
          </p:cNvPr>
          <p:cNvGrpSpPr/>
          <p:nvPr/>
        </p:nvGrpSpPr>
        <p:grpSpPr>
          <a:xfrm>
            <a:off x="565200" y="2542080"/>
            <a:ext cx="3972600" cy="2165760"/>
            <a:chOff x="565200" y="2542080"/>
            <a:chExt cx="3972600" cy="21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7625F72-F25B-E8AD-475B-170D655B36FF}"/>
                    </a:ext>
                  </a:extLst>
                </p14:cNvPr>
                <p14:cNvContentPartPr/>
                <p14:nvPr/>
              </p14:nvContentPartPr>
              <p14:xfrm>
                <a:off x="565200" y="2542080"/>
                <a:ext cx="1317600" cy="419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7625F72-F25B-E8AD-475B-170D655B36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560" y="2533440"/>
                  <a:ext cx="13352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B5FD158-07B7-0D71-D5BE-267CF0A5CF5B}"/>
                    </a:ext>
                  </a:extLst>
                </p14:cNvPr>
                <p14:cNvContentPartPr/>
                <p14:nvPr/>
              </p14:nvContentPartPr>
              <p14:xfrm>
                <a:off x="1938600" y="2790120"/>
                <a:ext cx="402840" cy="1165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B5FD158-07B7-0D71-D5BE-267CF0A5CF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29960" y="2781480"/>
                  <a:ext cx="420480" cy="11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EC8C104-0DB2-956A-CE3E-8F392D717A42}"/>
                    </a:ext>
                  </a:extLst>
                </p14:cNvPr>
                <p14:cNvContentPartPr/>
                <p14:nvPr/>
              </p14:nvContentPartPr>
              <p14:xfrm>
                <a:off x="2128680" y="3800280"/>
                <a:ext cx="278640" cy="1922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EC8C104-0DB2-956A-CE3E-8F392D717A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19680" y="3791640"/>
                  <a:ext cx="296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5ADD21B-F85A-E622-68D7-1D37880587D5}"/>
                    </a:ext>
                  </a:extLst>
                </p14:cNvPr>
                <p14:cNvContentPartPr/>
                <p14:nvPr/>
              </p14:nvContentPartPr>
              <p14:xfrm>
                <a:off x="1893960" y="4251720"/>
                <a:ext cx="352080" cy="4561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5ADD21B-F85A-E622-68D7-1D37880587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5320" y="4242720"/>
                  <a:ext cx="3697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6F6371C-C192-BDF1-F8DC-5A4EDF2BAC33}"/>
                    </a:ext>
                  </a:extLst>
                </p14:cNvPr>
                <p14:cNvContentPartPr/>
                <p14:nvPr/>
              </p14:nvContentPartPr>
              <p14:xfrm>
                <a:off x="2268720" y="4421280"/>
                <a:ext cx="128160" cy="1893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6F6371C-C192-BDF1-F8DC-5A4EDF2BAC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59720" y="4412640"/>
                  <a:ext cx="145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E70A69F-F6D8-A53B-A0E2-AC4F8C78CFC0}"/>
                    </a:ext>
                  </a:extLst>
                </p14:cNvPr>
                <p14:cNvContentPartPr/>
                <p14:nvPr/>
              </p14:nvContentPartPr>
              <p14:xfrm>
                <a:off x="2381040" y="4335600"/>
                <a:ext cx="198360" cy="269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E70A69F-F6D8-A53B-A0E2-AC4F8C78CF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72400" y="4326960"/>
                  <a:ext cx="216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1E8CD36-06F9-7939-2F94-C09218FD3967}"/>
                    </a:ext>
                  </a:extLst>
                </p14:cNvPr>
                <p14:cNvContentPartPr/>
                <p14:nvPr/>
              </p14:nvContentPartPr>
              <p14:xfrm>
                <a:off x="2628720" y="4379880"/>
                <a:ext cx="171720" cy="2689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1E8CD36-06F9-7939-2F94-C09218FD39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19720" y="4370880"/>
                  <a:ext cx="189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1F6A1F9-D625-A024-C6D4-2437DBC3CED5}"/>
                    </a:ext>
                  </a:extLst>
                </p14:cNvPr>
                <p14:cNvContentPartPr/>
                <p14:nvPr/>
              </p14:nvContentPartPr>
              <p14:xfrm>
                <a:off x="2854440" y="4344600"/>
                <a:ext cx="47520" cy="2667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1F6A1F9-D625-A024-C6D4-2437DBC3CE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45800" y="4335960"/>
                  <a:ext cx="651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B4A7363-C6F6-22CC-13C4-199454344ED4}"/>
                    </a:ext>
                  </a:extLst>
                </p14:cNvPr>
                <p14:cNvContentPartPr/>
                <p14:nvPr/>
              </p14:nvContentPartPr>
              <p14:xfrm>
                <a:off x="2948760" y="4027440"/>
                <a:ext cx="200160" cy="5796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B4A7363-C6F6-22CC-13C4-199454344E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40120" y="4018800"/>
                  <a:ext cx="21780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F5DCA3B-718D-1128-ED16-A6BC0713F2ED}"/>
                    </a:ext>
                  </a:extLst>
                </p14:cNvPr>
                <p14:cNvContentPartPr/>
                <p14:nvPr/>
              </p14:nvContentPartPr>
              <p14:xfrm>
                <a:off x="3415320" y="4213200"/>
                <a:ext cx="326160" cy="3880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F5DCA3B-718D-1128-ED16-A6BC0713F2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06680" y="4204200"/>
                  <a:ext cx="3438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EF0AAA2-B42E-235A-B969-6D91BEB62933}"/>
                    </a:ext>
                  </a:extLst>
                </p14:cNvPr>
                <p14:cNvContentPartPr/>
                <p14:nvPr/>
              </p14:nvContentPartPr>
              <p14:xfrm>
                <a:off x="3812760" y="4448280"/>
                <a:ext cx="110520" cy="846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EF0AAA2-B42E-235A-B969-6D91BEB629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03760" y="4439280"/>
                  <a:ext cx="128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3F08573-04B9-DB59-70B2-4862BC7A9415}"/>
                    </a:ext>
                  </a:extLst>
                </p14:cNvPr>
                <p14:cNvContentPartPr/>
                <p14:nvPr/>
              </p14:nvContentPartPr>
              <p14:xfrm>
                <a:off x="3944880" y="4003320"/>
                <a:ext cx="592920" cy="6364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3F08573-04B9-DB59-70B2-4862BC7A94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35880" y="3994320"/>
                  <a:ext cx="610560" cy="65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55C0B79F-11FA-9E6D-15E2-FD77359AD205}"/>
              </a:ext>
            </a:extLst>
          </p:cNvPr>
          <p:cNvGrpSpPr/>
          <p:nvPr/>
        </p:nvGrpSpPr>
        <p:grpSpPr>
          <a:xfrm>
            <a:off x="4824720" y="4049040"/>
            <a:ext cx="1611360" cy="515520"/>
            <a:chOff x="4824720" y="4049040"/>
            <a:chExt cx="161136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A5F9DB8-A565-821E-EAC4-37EA121E764E}"/>
                    </a:ext>
                  </a:extLst>
                </p14:cNvPr>
                <p14:cNvContentPartPr/>
                <p14:nvPr/>
              </p14:nvContentPartPr>
              <p14:xfrm>
                <a:off x="4824720" y="4242000"/>
                <a:ext cx="219960" cy="2725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A5F9DB8-A565-821E-EAC4-37EA121E76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15720" y="4233360"/>
                  <a:ext cx="237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0A29702-F8BF-5E87-600C-12727F71F759}"/>
                    </a:ext>
                  </a:extLst>
                </p14:cNvPr>
                <p14:cNvContentPartPr/>
                <p14:nvPr/>
              </p14:nvContentPartPr>
              <p14:xfrm>
                <a:off x="5076360" y="4233720"/>
                <a:ext cx="42480" cy="2970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0A29702-F8BF-5E87-600C-12727F71F7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67360" y="4225080"/>
                  <a:ext cx="60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3A305FD-A6F2-3BC5-1F13-357B75831F58}"/>
                    </a:ext>
                  </a:extLst>
                </p14:cNvPr>
                <p14:cNvContentPartPr/>
                <p14:nvPr/>
              </p14:nvContentPartPr>
              <p14:xfrm>
                <a:off x="5071680" y="4191240"/>
                <a:ext cx="113760" cy="1497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3A305FD-A6F2-3BC5-1F13-357B75831F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62680" y="4182600"/>
                  <a:ext cx="131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D2F506A-C8F2-8F19-E465-9EF6638AE981}"/>
                    </a:ext>
                  </a:extLst>
                </p14:cNvPr>
                <p14:cNvContentPartPr/>
                <p14:nvPr/>
              </p14:nvContentPartPr>
              <p14:xfrm>
                <a:off x="5352120" y="4202760"/>
                <a:ext cx="4680" cy="2700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D2F506A-C8F2-8F19-E465-9EF6638AE9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43120" y="4194120"/>
                  <a:ext cx="22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80864D4-0EDB-1C59-E178-252C9A1DFA65}"/>
                    </a:ext>
                  </a:extLst>
                </p14:cNvPr>
                <p14:cNvContentPartPr/>
                <p14:nvPr/>
              </p14:nvContentPartPr>
              <p14:xfrm>
                <a:off x="5171400" y="4178280"/>
                <a:ext cx="222120" cy="514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80864D4-0EDB-1C59-E178-252C9A1DFA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62760" y="4169640"/>
                  <a:ext cx="23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B04162B-9DA0-79A4-AF29-2F4B05A56B2B}"/>
                    </a:ext>
                  </a:extLst>
                </p14:cNvPr>
                <p14:cNvContentPartPr/>
                <p14:nvPr/>
              </p14:nvContentPartPr>
              <p14:xfrm>
                <a:off x="5496480" y="4185120"/>
                <a:ext cx="221400" cy="3794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B04162B-9DA0-79A4-AF29-2F4B05A56B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87480" y="4176120"/>
                  <a:ext cx="2390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4F86E50-2486-AE20-DBA6-07C918CC6E5F}"/>
                    </a:ext>
                  </a:extLst>
                </p14:cNvPr>
                <p14:cNvContentPartPr/>
                <p14:nvPr/>
              </p14:nvContentPartPr>
              <p14:xfrm>
                <a:off x="5441760" y="4345680"/>
                <a:ext cx="84600" cy="172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4F86E50-2486-AE20-DBA6-07C918CC6E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33120" y="4336680"/>
                  <a:ext cx="102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E5918427-EBEE-871C-DEBB-CCDC0DD1259A}"/>
                    </a:ext>
                  </a:extLst>
                </p14:cNvPr>
                <p14:cNvContentPartPr/>
                <p14:nvPr/>
              </p14:nvContentPartPr>
              <p14:xfrm>
                <a:off x="5757840" y="4176120"/>
                <a:ext cx="118800" cy="140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E5918427-EBEE-871C-DEBB-CCDC0DD125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49200" y="4167120"/>
                  <a:ext cx="136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57338F9-F11B-8045-8F64-C8E187FBA0C5}"/>
                    </a:ext>
                  </a:extLst>
                </p14:cNvPr>
                <p14:cNvContentPartPr/>
                <p14:nvPr/>
              </p14:nvContentPartPr>
              <p14:xfrm>
                <a:off x="5793840" y="4193760"/>
                <a:ext cx="172800" cy="3168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57338F9-F11B-8045-8F64-C8E187FBA0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84840" y="4185120"/>
                  <a:ext cx="190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A2D932A-AC78-0F79-CDCC-9E2A733F6ACE}"/>
                    </a:ext>
                  </a:extLst>
                </p14:cNvPr>
                <p14:cNvContentPartPr/>
                <p14:nvPr/>
              </p14:nvContentPartPr>
              <p14:xfrm>
                <a:off x="5987160" y="4177560"/>
                <a:ext cx="159480" cy="247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A2D932A-AC78-0F79-CDCC-9E2A733F6A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78160" y="4168920"/>
                  <a:ext cx="177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1FC782BE-ED2A-D358-1247-A0D30491E1D8}"/>
                    </a:ext>
                  </a:extLst>
                </p14:cNvPr>
                <p14:cNvContentPartPr/>
                <p14:nvPr/>
              </p14:nvContentPartPr>
              <p14:xfrm>
                <a:off x="6162840" y="4049040"/>
                <a:ext cx="273240" cy="4136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1FC782BE-ED2A-D358-1247-A0D30491E1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53840" y="4040040"/>
                  <a:ext cx="290880" cy="431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37545" y="608854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300416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3: RLHF Execution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387222" y="612594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25</a:t>
            </a:r>
          </a:p>
        </p:txBody>
      </p:sp>
      <p:pic>
        <p:nvPicPr>
          <p:cNvPr id="5" name="Gráfico 4" descr="Carpeta abierta con relleno sólido">
            <a:extLst>
              <a:ext uri="{FF2B5EF4-FFF2-40B4-BE49-F238E27FC236}">
                <a16:creationId xmlns:a16="http://schemas.microsoft.com/office/drawing/2014/main" id="{9677A56E-08B1-AD7B-E660-E22AA3A3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160" y="1029519"/>
            <a:ext cx="1627324" cy="16273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EC68924-DE17-6E9B-EC2D-2D8FC63C3810}"/>
              </a:ext>
            </a:extLst>
          </p:cNvPr>
          <p:cNvSpPr txBox="1">
            <a:spLocks/>
          </p:cNvSpPr>
          <p:nvPr/>
        </p:nvSpPr>
        <p:spPr>
          <a:xfrm>
            <a:off x="860359" y="2671458"/>
            <a:ext cx="4060601" cy="408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i="0" dirty="0">
                <a:solidFill>
                  <a:srgbClr val="FFFFFF"/>
                </a:solidFill>
              </a:rPr>
              <a:t>Step3_rlhf_finetuning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C794EF1-B4BB-9FE4-7121-DC15EC3D7B94}"/>
              </a:ext>
            </a:extLst>
          </p:cNvPr>
          <p:cNvSpPr/>
          <p:nvPr/>
        </p:nvSpPr>
        <p:spPr>
          <a:xfrm flipV="1">
            <a:off x="3631156" y="1636841"/>
            <a:ext cx="1183223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 descr="Carpeta abierta con relleno sólido">
            <a:extLst>
              <a:ext uri="{FF2B5EF4-FFF2-40B4-BE49-F238E27FC236}">
                <a16:creationId xmlns:a16="http://schemas.microsoft.com/office/drawing/2014/main" id="{008CE322-B47D-93DA-BA4A-B9A546AF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98" y="780032"/>
            <a:ext cx="2364822" cy="236482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9E3659-965C-79F7-5533-D1217F86122C}"/>
              </a:ext>
            </a:extLst>
          </p:cNvPr>
          <p:cNvSpPr txBox="1">
            <a:spLocks/>
          </p:cNvSpPr>
          <p:nvPr/>
        </p:nvSpPr>
        <p:spPr>
          <a:xfrm>
            <a:off x="4824553" y="2420865"/>
            <a:ext cx="3038166" cy="50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Training_scripts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pic>
        <p:nvPicPr>
          <p:cNvPr id="12" name="Gráfico 11" descr="Carpeta abierta con relleno sólido">
            <a:extLst>
              <a:ext uri="{FF2B5EF4-FFF2-40B4-BE49-F238E27FC236}">
                <a16:creationId xmlns:a16="http://schemas.microsoft.com/office/drawing/2014/main" id="{B4160381-B5A9-E0FC-DDBF-6A189888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7508" y="964298"/>
            <a:ext cx="1627324" cy="162732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F074034-DC29-07AC-45DD-A712CD9BA8F5}"/>
              </a:ext>
            </a:extLst>
          </p:cNvPr>
          <p:cNvSpPr/>
          <p:nvPr/>
        </p:nvSpPr>
        <p:spPr>
          <a:xfrm flipV="1">
            <a:off x="7349603" y="1674217"/>
            <a:ext cx="905560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1B3FE3-0693-B023-D9E1-B11C625AADC0}"/>
              </a:ext>
            </a:extLst>
          </p:cNvPr>
          <p:cNvSpPr txBox="1">
            <a:spLocks/>
          </p:cNvSpPr>
          <p:nvPr/>
        </p:nvSpPr>
        <p:spPr>
          <a:xfrm>
            <a:off x="9021907" y="2341289"/>
            <a:ext cx="84793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opt</a:t>
            </a:r>
          </a:p>
        </p:txBody>
      </p:sp>
      <p:pic>
        <p:nvPicPr>
          <p:cNvPr id="15" name="Gráfico 14" descr="Carpeta abierta con relleno sólido">
            <a:extLst>
              <a:ext uri="{FF2B5EF4-FFF2-40B4-BE49-F238E27FC236}">
                <a16:creationId xmlns:a16="http://schemas.microsoft.com/office/drawing/2014/main" id="{F860BE1F-391F-B9B2-A768-4094A25F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5769" y="3711656"/>
            <a:ext cx="1627324" cy="1627324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BEECF80-1AD4-8929-A0D5-58FF76E6F823}"/>
              </a:ext>
            </a:extLst>
          </p:cNvPr>
          <p:cNvSpPr txBox="1">
            <a:spLocks/>
          </p:cNvSpPr>
          <p:nvPr/>
        </p:nvSpPr>
        <p:spPr>
          <a:xfrm>
            <a:off x="10019660" y="5112130"/>
            <a:ext cx="208164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Single_node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BEAE4321-6C4C-AA25-E848-28291D0F98D5}"/>
              </a:ext>
            </a:extLst>
          </p:cNvPr>
          <p:cNvSpPr/>
          <p:nvPr/>
        </p:nvSpPr>
        <p:spPr>
          <a:xfrm rot="5400000">
            <a:off x="10189542" y="2193560"/>
            <a:ext cx="1863430" cy="9557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1E6B827-04E6-3E9D-4F7D-F4EE2992A416}"/>
              </a:ext>
            </a:extLst>
          </p:cNvPr>
          <p:cNvSpPr/>
          <p:nvPr/>
        </p:nvSpPr>
        <p:spPr>
          <a:xfrm rot="11850145" flipV="1">
            <a:off x="9343178" y="3614332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70B8E31F-76DB-15D2-2D9B-1CA54DBB3E6B}"/>
              </a:ext>
            </a:extLst>
          </p:cNvPr>
          <p:cNvSpPr/>
          <p:nvPr/>
        </p:nvSpPr>
        <p:spPr>
          <a:xfrm rot="10800000" flipV="1">
            <a:off x="9291204" y="442886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D17AE320-67A9-1F8F-BEB7-B9015596F370}"/>
              </a:ext>
            </a:extLst>
          </p:cNvPr>
          <p:cNvSpPr/>
          <p:nvPr/>
        </p:nvSpPr>
        <p:spPr>
          <a:xfrm rot="9165922" flipV="1">
            <a:off x="9304197" y="5344245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6" name="Gráfico 25" descr="Carpeta abierta con relleno sólido">
            <a:extLst>
              <a:ext uri="{FF2B5EF4-FFF2-40B4-BE49-F238E27FC236}">
                <a16:creationId xmlns:a16="http://schemas.microsoft.com/office/drawing/2014/main" id="{D00FBF76-EA1C-DABE-98BF-01AE81A3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2082" y="3312860"/>
            <a:ext cx="1389724" cy="1389724"/>
          </a:xfrm>
          <a:prstGeom prst="rect">
            <a:avLst/>
          </a:prstGeom>
        </p:spPr>
      </p:pic>
      <p:pic>
        <p:nvPicPr>
          <p:cNvPr id="28" name="Gráfico 27" descr="Carpeta abierta con relleno sólido">
            <a:extLst>
              <a:ext uri="{FF2B5EF4-FFF2-40B4-BE49-F238E27FC236}">
                <a16:creationId xmlns:a16="http://schemas.microsoft.com/office/drawing/2014/main" id="{F3F559E8-F24B-FE23-B2D1-8651D0D69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8861" y="4445092"/>
            <a:ext cx="1389724" cy="1389724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8BC510AF-31E8-AD1A-DBE6-BCF1C959A75D}"/>
              </a:ext>
            </a:extLst>
          </p:cNvPr>
          <p:cNvSpPr txBox="1">
            <a:spLocks/>
          </p:cNvSpPr>
          <p:nvPr/>
        </p:nvSpPr>
        <p:spPr>
          <a:xfrm>
            <a:off x="6376672" y="3725932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B162B3-229A-6C52-6491-D61E373FBFB2}"/>
              </a:ext>
            </a:extLst>
          </p:cNvPr>
          <p:cNvSpPr txBox="1">
            <a:spLocks/>
          </p:cNvSpPr>
          <p:nvPr/>
        </p:nvSpPr>
        <p:spPr>
          <a:xfrm>
            <a:off x="6217793" y="3827655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output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B812EAA-69A3-7FA6-E1A1-44B2F5817727}"/>
              </a:ext>
            </a:extLst>
          </p:cNvPr>
          <p:cNvSpPr txBox="1">
            <a:spLocks/>
          </p:cNvSpPr>
          <p:nvPr/>
        </p:nvSpPr>
        <p:spPr>
          <a:xfrm>
            <a:off x="6290169" y="4804307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sweep</a:t>
            </a:r>
          </a:p>
        </p:txBody>
      </p:sp>
      <p:sp>
        <p:nvSpPr>
          <p:cNvPr id="8" name="Cruz 7">
            <a:extLst>
              <a:ext uri="{FF2B5EF4-FFF2-40B4-BE49-F238E27FC236}">
                <a16:creationId xmlns:a16="http://schemas.microsoft.com/office/drawing/2014/main" id="{D886D8A8-5124-8989-66E9-9BA1A8E28AB2}"/>
              </a:ext>
            </a:extLst>
          </p:cNvPr>
          <p:cNvSpPr/>
          <p:nvPr/>
        </p:nvSpPr>
        <p:spPr>
          <a:xfrm>
            <a:off x="5022366" y="4158489"/>
            <a:ext cx="828024" cy="916341"/>
          </a:xfrm>
          <a:prstGeom prst="plus">
            <a:avLst>
              <a:gd name="adj" fmla="val 3946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 descr="Papel con relleno sólido">
            <a:extLst>
              <a:ext uri="{FF2B5EF4-FFF2-40B4-BE49-F238E27FC236}">
                <a16:creationId xmlns:a16="http://schemas.microsoft.com/office/drawing/2014/main" id="{21A978B6-F7F1-F7C8-74D5-72DFB59A6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6303" y="4072215"/>
            <a:ext cx="1150221" cy="1150221"/>
          </a:xfrm>
          <a:prstGeom prst="rect">
            <a:avLst/>
          </a:prstGeom>
        </p:spPr>
      </p:pic>
      <p:sp>
        <p:nvSpPr>
          <p:cNvPr id="40" name="Título 1">
            <a:extLst>
              <a:ext uri="{FF2B5EF4-FFF2-40B4-BE49-F238E27FC236}">
                <a16:creationId xmlns:a16="http://schemas.microsoft.com/office/drawing/2014/main" id="{E4A473D9-4AE5-2379-B346-3C0CB20BC775}"/>
              </a:ext>
            </a:extLst>
          </p:cNvPr>
          <p:cNvSpPr txBox="1">
            <a:spLocks/>
          </p:cNvSpPr>
          <p:nvPr/>
        </p:nvSpPr>
        <p:spPr>
          <a:xfrm>
            <a:off x="1047685" y="4306361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chemeClr val="bg1"/>
                </a:solidFill>
              </a:rPr>
              <a:t>Runnable scripts</a:t>
            </a:r>
          </a:p>
        </p:txBody>
      </p:sp>
    </p:spTree>
    <p:extLst>
      <p:ext uri="{BB962C8B-B14F-4D97-AF65-F5344CB8AC3E}">
        <p14:creationId xmlns:p14="http://schemas.microsoft.com/office/powerpoint/2010/main" val="411798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05E52B7-72A8-012E-946E-2E141286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383CD8DC-607D-3CB4-600D-4B4270F5F8A1}"/>
              </a:ext>
            </a:extLst>
          </p:cNvPr>
          <p:cNvSpPr/>
          <p:nvPr/>
        </p:nvSpPr>
        <p:spPr>
          <a:xfrm>
            <a:off x="3606695" y="6075254"/>
            <a:ext cx="886120" cy="22624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765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2464915-2007-D761-97AA-011CDD5C6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8455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26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73B13548-4CF2-DF11-E21B-56FE4D701B21}"/>
              </a:ext>
            </a:extLst>
          </p:cNvPr>
          <p:cNvGrpSpPr/>
          <p:nvPr/>
        </p:nvGrpSpPr>
        <p:grpSpPr>
          <a:xfrm>
            <a:off x="5701903" y="5396880"/>
            <a:ext cx="3789000" cy="940320"/>
            <a:chOff x="5701903" y="5396880"/>
            <a:chExt cx="3789000" cy="9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2FCDEE2-1C87-7002-A3F2-3956432DAA5D}"/>
                    </a:ext>
                  </a:extLst>
                </p14:cNvPr>
                <p14:cNvContentPartPr/>
                <p14:nvPr/>
              </p14:nvContentPartPr>
              <p14:xfrm>
                <a:off x="5701903" y="5662560"/>
                <a:ext cx="483120" cy="488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2FCDEE2-1C87-7002-A3F2-3956432DAA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93263" y="5653560"/>
                  <a:ext cx="5007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C491834-4694-8899-793B-50BC948FD400}"/>
                    </a:ext>
                  </a:extLst>
                </p14:cNvPr>
                <p14:cNvContentPartPr/>
                <p14:nvPr/>
              </p14:nvContentPartPr>
              <p14:xfrm>
                <a:off x="6253423" y="5755800"/>
                <a:ext cx="321840" cy="378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C491834-4694-8899-793B-50BC948FD4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44423" y="5746800"/>
                  <a:ext cx="3394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2A50353-B287-29E7-8DF6-15436F086A0C}"/>
                    </a:ext>
                  </a:extLst>
                </p14:cNvPr>
                <p14:cNvContentPartPr/>
                <p14:nvPr/>
              </p14:nvContentPartPr>
              <p14:xfrm>
                <a:off x="6613063" y="5636280"/>
                <a:ext cx="297720" cy="473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2A50353-B287-29E7-8DF6-15436F086A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04423" y="5627280"/>
                  <a:ext cx="3153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D258E67-7DAE-5437-75FA-4B961F974635}"/>
                    </a:ext>
                  </a:extLst>
                </p14:cNvPr>
                <p14:cNvContentPartPr/>
                <p14:nvPr/>
              </p14:nvContentPartPr>
              <p14:xfrm>
                <a:off x="7100863" y="6097800"/>
                <a:ext cx="105120" cy="3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D258E67-7DAE-5437-75FA-4B961F9746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91863" y="6088800"/>
                  <a:ext cx="12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125C92F-445F-2AE1-6844-DD6D98FEA3CD}"/>
                    </a:ext>
                  </a:extLst>
                </p14:cNvPr>
                <p14:cNvContentPartPr/>
                <p14:nvPr/>
              </p14:nvContentPartPr>
              <p14:xfrm>
                <a:off x="7356463" y="5498400"/>
                <a:ext cx="216720" cy="7034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125C92F-445F-2AE1-6844-DD6D98FEA3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47823" y="5489400"/>
                  <a:ext cx="23436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687FA46-24A4-D142-EE7E-245DA84DA732}"/>
                    </a:ext>
                  </a:extLst>
                </p14:cNvPr>
                <p14:cNvContentPartPr/>
                <p14:nvPr/>
              </p14:nvContentPartPr>
              <p14:xfrm>
                <a:off x="7727983" y="5982600"/>
                <a:ext cx="24120" cy="298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687FA46-24A4-D142-EE7E-245DA84DA7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18983" y="5973600"/>
                  <a:ext cx="41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2DA9297-06D2-3424-FA2F-F89F45D23499}"/>
                    </a:ext>
                  </a:extLst>
                </p14:cNvPr>
                <p14:cNvContentPartPr/>
                <p14:nvPr/>
              </p14:nvContentPartPr>
              <p14:xfrm>
                <a:off x="7805023" y="5648880"/>
                <a:ext cx="352440" cy="609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2DA9297-06D2-3424-FA2F-F89F45D234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6023" y="5640240"/>
                  <a:ext cx="37008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3827B3A-88D7-08A1-F4A7-7AEE36CEC9E1}"/>
                    </a:ext>
                  </a:extLst>
                </p14:cNvPr>
                <p14:cNvContentPartPr/>
                <p14:nvPr/>
              </p14:nvContentPartPr>
              <p14:xfrm>
                <a:off x="8149543" y="5624760"/>
                <a:ext cx="307080" cy="712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3827B3A-88D7-08A1-F4A7-7AEE36CEC9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40543" y="5615760"/>
                  <a:ext cx="32472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DE2520C-3DE5-287C-93A8-90E0B0097FC0}"/>
                    </a:ext>
                  </a:extLst>
                </p14:cNvPr>
                <p14:cNvContentPartPr/>
                <p14:nvPr/>
              </p14:nvContentPartPr>
              <p14:xfrm>
                <a:off x="8633383" y="6074760"/>
                <a:ext cx="36000" cy="205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DE2520C-3DE5-287C-93A8-90E0B0097F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24743" y="6065760"/>
                  <a:ext cx="53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2003786-A50C-7919-91D0-D2DD6752C4B3}"/>
                    </a:ext>
                  </a:extLst>
                </p14:cNvPr>
                <p14:cNvContentPartPr/>
                <p14:nvPr/>
              </p14:nvContentPartPr>
              <p14:xfrm>
                <a:off x="8810503" y="5889720"/>
                <a:ext cx="275040" cy="2602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2003786-A50C-7919-91D0-D2DD6752C4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01863" y="5880720"/>
                  <a:ext cx="292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8529F32-2A3E-04BA-1BFB-3229EFEC3FCE}"/>
                    </a:ext>
                  </a:extLst>
                </p14:cNvPr>
                <p14:cNvContentPartPr/>
                <p14:nvPr/>
              </p14:nvContentPartPr>
              <p14:xfrm>
                <a:off x="9103543" y="5396880"/>
                <a:ext cx="387360" cy="6717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8529F32-2A3E-04BA-1BFB-3229EFEC3F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94903" y="5388240"/>
                  <a:ext cx="405000" cy="68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F471EAE-0A1A-78F3-0AC7-BE755C3F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138" y="4816044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u="sng" dirty="0">
                <a:solidFill>
                  <a:srgbClr val="FFFFFF"/>
                </a:solidFill>
              </a:rPr>
              <a:t>Modifications to original script</a:t>
            </a:r>
          </a:p>
        </p:txBody>
      </p:sp>
    </p:spTree>
    <p:extLst>
      <p:ext uri="{BB962C8B-B14F-4D97-AF65-F5344CB8AC3E}">
        <p14:creationId xmlns:p14="http://schemas.microsoft.com/office/powerpoint/2010/main" val="306766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C8AE5A0-2AD2-D69E-AFDB-8755DBE4DDD2}"/>
                  </a:ext>
                </a:extLst>
              </p14:cNvPr>
              <p14:cNvContentPartPr/>
              <p14:nvPr/>
            </p14:nvContentPartPr>
            <p14:xfrm>
              <a:off x="9123420" y="4525860"/>
              <a:ext cx="239400" cy="810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C8AE5A0-2AD2-D69E-AFDB-8755DBE4DD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4420" y="4517220"/>
                <a:ext cx="2570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7A90ED6-9173-6764-D823-A3AB1EE9705A}"/>
                  </a:ext>
                </a:extLst>
              </p14:cNvPr>
              <p14:cNvContentPartPr/>
              <p14:nvPr/>
            </p14:nvContentPartPr>
            <p14:xfrm>
              <a:off x="9059700" y="4508580"/>
              <a:ext cx="66960" cy="73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7A90ED6-9173-6764-D823-A3AB1EE970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1060" y="4499580"/>
                <a:ext cx="8460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984FD56A-02C0-4B83-9ADC-2FAC0B837F9B}"/>
              </a:ext>
            </a:extLst>
          </p:cNvPr>
          <p:cNvGrpSpPr/>
          <p:nvPr/>
        </p:nvGrpSpPr>
        <p:grpSpPr>
          <a:xfrm>
            <a:off x="9046380" y="4340100"/>
            <a:ext cx="371880" cy="157680"/>
            <a:chOff x="9046380" y="4340100"/>
            <a:chExt cx="37188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6796DD1-8952-F34C-5778-05EF66ECDB92}"/>
                    </a:ext>
                  </a:extLst>
                </p14:cNvPr>
                <p14:cNvContentPartPr/>
                <p14:nvPr/>
              </p14:nvContentPartPr>
              <p14:xfrm>
                <a:off x="9046380" y="4489860"/>
                <a:ext cx="113400" cy="7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6796DD1-8952-F34C-5778-05EF66ECDB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7740" y="4481220"/>
                  <a:ext cx="131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F9DDAAF-EF8C-F8A0-F9F5-BAF013C0E78A}"/>
                    </a:ext>
                  </a:extLst>
                </p14:cNvPr>
                <p14:cNvContentPartPr/>
                <p14:nvPr/>
              </p14:nvContentPartPr>
              <p14:xfrm>
                <a:off x="9174900" y="4395540"/>
                <a:ext cx="243360" cy="205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F9DDAAF-EF8C-F8A0-F9F5-BAF013C0E7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66260" y="4386540"/>
                  <a:ext cx="261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9BF33F0-90BB-0CFA-E4E1-C158B3063D6E}"/>
                    </a:ext>
                  </a:extLst>
                </p14:cNvPr>
                <p14:cNvContentPartPr/>
                <p14:nvPr/>
              </p14:nvContentPartPr>
              <p14:xfrm>
                <a:off x="9112620" y="4340100"/>
                <a:ext cx="119520" cy="1306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9BF33F0-90BB-0CFA-E4E1-C158B3063D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03620" y="4331100"/>
                  <a:ext cx="137160" cy="148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DFBAD91-D393-3598-AD36-8054CE56AD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755A24B5-83C7-7BA9-563E-2889A4F9EFF1}"/>
                  </a:ext>
                </a:extLst>
              </p14:cNvPr>
              <p14:cNvContentPartPr/>
              <p14:nvPr/>
            </p14:nvContentPartPr>
            <p14:xfrm>
              <a:off x="358680" y="1786275"/>
              <a:ext cx="546480" cy="127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755A24B5-83C7-7BA9-563E-2889A4F9EFF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680" y="1777275"/>
                <a:ext cx="564120" cy="145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27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76F8F25-DBD1-7E1C-29FA-B7EFF7246B64}"/>
              </a:ext>
            </a:extLst>
          </p:cNvPr>
          <p:cNvGrpSpPr/>
          <p:nvPr/>
        </p:nvGrpSpPr>
        <p:grpSpPr>
          <a:xfrm>
            <a:off x="6013663" y="1007400"/>
            <a:ext cx="2771280" cy="519120"/>
            <a:chOff x="6013663" y="1007400"/>
            <a:chExt cx="277128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81727B4-6B31-1C65-3A98-C323FCD26E5F}"/>
                    </a:ext>
                  </a:extLst>
                </p14:cNvPr>
                <p14:cNvContentPartPr/>
                <p14:nvPr/>
              </p14:nvContentPartPr>
              <p14:xfrm>
                <a:off x="6013663" y="1178400"/>
                <a:ext cx="330840" cy="3146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81727B4-6B31-1C65-3A98-C323FCD26E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04663" y="1169400"/>
                  <a:ext cx="3484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180CF49-5900-5B53-4F8A-52CC7CDA7B05}"/>
                    </a:ext>
                  </a:extLst>
                </p14:cNvPr>
                <p14:cNvContentPartPr/>
                <p14:nvPr/>
              </p14:nvContentPartPr>
              <p14:xfrm>
                <a:off x="6299863" y="1241400"/>
                <a:ext cx="294480" cy="2368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180CF49-5900-5B53-4F8A-52CC7CDA7B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1223" y="1232400"/>
                  <a:ext cx="312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9FB7525B-CF47-444F-BC8C-5CD4C4955F13}"/>
                    </a:ext>
                  </a:extLst>
                </p14:cNvPr>
                <p14:cNvContentPartPr/>
                <p14:nvPr/>
              </p14:nvContentPartPr>
              <p14:xfrm>
                <a:off x="6601543" y="1229880"/>
                <a:ext cx="226800" cy="270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9FB7525B-CF47-444F-BC8C-5CD4C4955F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92903" y="1220880"/>
                  <a:ext cx="244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ADF35AF-2AFB-B1C8-AC63-7127C4B2E65B}"/>
                    </a:ext>
                  </a:extLst>
                </p14:cNvPr>
                <p14:cNvContentPartPr/>
                <p14:nvPr/>
              </p14:nvContentPartPr>
              <p14:xfrm>
                <a:off x="6926983" y="1462800"/>
                <a:ext cx="120240" cy="129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ADF35AF-2AFB-B1C8-AC63-7127C4B2E65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18343" y="1454160"/>
                  <a:ext cx="137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AE5727B-E448-38DB-1D40-728BB130511A}"/>
                    </a:ext>
                  </a:extLst>
                </p14:cNvPr>
                <p14:cNvContentPartPr/>
                <p14:nvPr/>
              </p14:nvContentPartPr>
              <p14:xfrm>
                <a:off x="7187983" y="1105320"/>
                <a:ext cx="176040" cy="378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AE5727B-E448-38DB-1D40-728BB13051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79343" y="1096320"/>
                  <a:ext cx="193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763AE73-A5C7-F91E-9849-F4CD736709D8}"/>
                    </a:ext>
                  </a:extLst>
                </p14:cNvPr>
                <p14:cNvContentPartPr/>
                <p14:nvPr/>
              </p14:nvContentPartPr>
              <p14:xfrm>
                <a:off x="7455103" y="1409880"/>
                <a:ext cx="48600" cy="198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763AE73-A5C7-F91E-9849-F4CD736709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46463" y="1400880"/>
                  <a:ext cx="66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994C47A-30E1-87F9-1DDE-2BE7BE9047CB}"/>
                    </a:ext>
                  </a:extLst>
                </p14:cNvPr>
                <p14:cNvContentPartPr/>
                <p14:nvPr/>
              </p14:nvContentPartPr>
              <p14:xfrm>
                <a:off x="7541863" y="1109280"/>
                <a:ext cx="268920" cy="3974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994C47A-30E1-87F9-1DDE-2BE7BE9047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32863" y="1100640"/>
                  <a:ext cx="2865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22AA33C-AE48-1ACF-BED1-3F80D84D083A}"/>
                    </a:ext>
                  </a:extLst>
                </p14:cNvPr>
                <p14:cNvContentPartPr/>
                <p14:nvPr/>
              </p14:nvContentPartPr>
              <p14:xfrm>
                <a:off x="7889983" y="1115400"/>
                <a:ext cx="225360" cy="4111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22AA33C-AE48-1ACF-BED1-3F80D84D08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81343" y="1106760"/>
                  <a:ext cx="2430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C19881E-E98A-FAAA-CCD2-553CE8239E75}"/>
                    </a:ext>
                  </a:extLst>
                </p14:cNvPr>
                <p14:cNvContentPartPr/>
                <p14:nvPr/>
              </p14:nvContentPartPr>
              <p14:xfrm>
                <a:off x="8215423" y="1400520"/>
                <a:ext cx="2520" cy="3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C19881E-E98A-FAAA-CCD2-553CE8239E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6783" y="1391880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70B7CD9-68B6-53B2-AAAF-AFBC67BB88E5}"/>
                    </a:ext>
                  </a:extLst>
                </p14:cNvPr>
                <p14:cNvContentPartPr/>
                <p14:nvPr/>
              </p14:nvContentPartPr>
              <p14:xfrm>
                <a:off x="8330623" y="1309440"/>
                <a:ext cx="169560" cy="216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70B7CD9-68B6-53B2-AAAF-AFBC67BB88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21983" y="1300440"/>
                  <a:ext cx="187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233CEE7-AF1F-A80E-B2DF-95A3D6D8C5C5}"/>
                    </a:ext>
                  </a:extLst>
                </p14:cNvPr>
                <p14:cNvContentPartPr/>
                <p14:nvPr/>
              </p14:nvContentPartPr>
              <p14:xfrm>
                <a:off x="8441503" y="1007400"/>
                <a:ext cx="343440" cy="4413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233CEE7-AF1F-A80E-B2DF-95A3D6D8C5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32503" y="998760"/>
                  <a:ext cx="361080" cy="45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9204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A6B81B-3989-46A5-7917-36AF60F7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68681" y="6066787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28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C6DCBA3-ABD7-7F6A-51D0-B3861AFC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6" y="2967070"/>
            <a:ext cx="5323113" cy="1102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u="sng" dirty="0">
                <a:solidFill>
                  <a:srgbClr val="FFFFFF"/>
                </a:solidFill>
              </a:rPr>
              <a:t>Execution Step3: RLHF</a:t>
            </a:r>
          </a:p>
        </p:txBody>
      </p:sp>
    </p:spTree>
    <p:extLst>
      <p:ext uri="{BB962C8B-B14F-4D97-AF65-F5344CB8AC3E}">
        <p14:creationId xmlns:p14="http://schemas.microsoft.com/office/powerpoint/2010/main" val="3749880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6308DF-71DE-4070-9F39-04104869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08"/>
            <a:ext cx="12192000" cy="68579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29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557B481-6503-101E-4689-8CC21DE37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144" y="4069080"/>
            <a:ext cx="4397176" cy="1102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u="sng" dirty="0">
                <a:solidFill>
                  <a:srgbClr val="FFFFFF"/>
                </a:solidFill>
              </a:rPr>
              <a:t>Checking GPU:</a:t>
            </a:r>
            <a:r>
              <a:rPr lang="en-US" sz="4000" dirty="0">
                <a:solidFill>
                  <a:srgbClr val="FFFFFF"/>
                </a:solidFill>
              </a:rPr>
              <a:t> A100</a:t>
            </a:r>
            <a:endParaRPr lang="en-US" sz="40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372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681820-490F-DF08-4F4A-EA42E3F9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0402"/>
            <a:ext cx="12188952" cy="485726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30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3D83588-2D16-71C4-D0BB-B99F59BA60ED}"/>
              </a:ext>
            </a:extLst>
          </p:cNvPr>
          <p:cNvGrpSpPr/>
          <p:nvPr/>
        </p:nvGrpSpPr>
        <p:grpSpPr>
          <a:xfrm>
            <a:off x="2258143" y="2236800"/>
            <a:ext cx="8723880" cy="1714320"/>
            <a:chOff x="2258143" y="2236800"/>
            <a:chExt cx="8723880" cy="171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3FCDC01E-9063-8A3E-91F3-E081905F89B6}"/>
                    </a:ext>
                  </a:extLst>
                </p14:cNvPr>
                <p14:cNvContentPartPr/>
                <p14:nvPr/>
              </p14:nvContentPartPr>
              <p14:xfrm>
                <a:off x="2258143" y="3569880"/>
                <a:ext cx="1900800" cy="3812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3FCDC01E-9063-8A3E-91F3-E081905F89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49503" y="3561240"/>
                  <a:ext cx="19184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EBA96731-BB24-A4CE-0A0B-7FF21EE619D3}"/>
                    </a:ext>
                  </a:extLst>
                </p14:cNvPr>
                <p14:cNvContentPartPr/>
                <p14:nvPr/>
              </p14:nvContentPartPr>
              <p14:xfrm>
                <a:off x="2269663" y="2790480"/>
                <a:ext cx="1923840" cy="2185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EBA96731-BB24-A4CE-0A0B-7FF21EE619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0663" y="2781480"/>
                  <a:ext cx="1941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5EC9A73-A87C-5589-A87C-3025F551E7D6}"/>
                    </a:ext>
                  </a:extLst>
                </p14:cNvPr>
                <p14:cNvContentPartPr/>
                <p14:nvPr/>
              </p14:nvContentPartPr>
              <p14:xfrm>
                <a:off x="10044583" y="2534880"/>
                <a:ext cx="850320" cy="464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5EC9A73-A87C-5589-A87C-3025F551E7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35583" y="2525880"/>
                  <a:ext cx="8679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E50E3774-406F-9719-E5B6-0589B42A1AE5}"/>
                    </a:ext>
                  </a:extLst>
                </p14:cNvPr>
                <p14:cNvContentPartPr/>
                <p14:nvPr/>
              </p14:nvContentPartPr>
              <p14:xfrm>
                <a:off x="3837103" y="2236800"/>
                <a:ext cx="6114240" cy="6444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E50E3774-406F-9719-E5B6-0589B42A1A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28103" y="2228160"/>
                  <a:ext cx="613188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D2C69AD-3357-6F0D-B1A4-F3E001A1B3B3}"/>
                    </a:ext>
                  </a:extLst>
                </p14:cNvPr>
                <p14:cNvContentPartPr/>
                <p14:nvPr/>
              </p14:nvContentPartPr>
              <p14:xfrm>
                <a:off x="3836383" y="2237160"/>
                <a:ext cx="387720" cy="4168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D2C69AD-3357-6F0D-B1A4-F3E001A1B3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27383" y="2228160"/>
                  <a:ext cx="4053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956DDCD7-049E-4E5A-89AE-717D5EB20D63}"/>
                    </a:ext>
                  </a:extLst>
                </p14:cNvPr>
                <p14:cNvContentPartPr/>
                <p14:nvPr/>
              </p14:nvContentPartPr>
              <p14:xfrm>
                <a:off x="10146103" y="3335520"/>
                <a:ext cx="835920" cy="518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956DDCD7-049E-4E5A-89AE-717D5EB20D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37463" y="3326880"/>
                  <a:ext cx="8535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A83D9C4-13EA-57D8-3966-2307F140D4F1}"/>
                    </a:ext>
                  </a:extLst>
                </p14:cNvPr>
                <p14:cNvContentPartPr/>
                <p14:nvPr/>
              </p14:nvContentPartPr>
              <p14:xfrm>
                <a:off x="3786703" y="2926200"/>
                <a:ext cx="6257520" cy="7578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A83D9C4-13EA-57D8-3966-2307F140D4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7703" y="2917200"/>
                  <a:ext cx="62751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30B87C55-B40B-08BA-230B-1A165EA7C440}"/>
                    </a:ext>
                  </a:extLst>
                </p14:cNvPr>
                <p14:cNvContentPartPr/>
                <p14:nvPr/>
              </p14:nvContentPartPr>
              <p14:xfrm>
                <a:off x="3747463" y="3318600"/>
                <a:ext cx="205200" cy="284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30B87C55-B40B-08BA-230B-1A165EA7C4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8463" y="3309960"/>
                  <a:ext cx="222840" cy="30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E2544E93-A1A9-715F-D183-2EC4A483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763" y="4716060"/>
            <a:ext cx="8870260" cy="2255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u="sng" dirty="0">
                <a:solidFill>
                  <a:srgbClr val="FFFFFF"/>
                </a:solidFill>
              </a:rPr>
              <a:t>Final Models</a:t>
            </a:r>
            <a:r>
              <a:rPr lang="en-US" sz="3200" dirty="0">
                <a:solidFill>
                  <a:srgbClr val="FFFFFF"/>
                </a:solidFill>
              </a:rPr>
              <a:t>: Actor &amp; Critic/Reward Models</a:t>
            </a:r>
            <a:endParaRPr lang="en-US" sz="32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045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4BD1A76-2314-0C4B-94C8-B7F79C74B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03"/>
          <a:stretch/>
        </p:blipFill>
        <p:spPr>
          <a:xfrm>
            <a:off x="3048" y="2619468"/>
            <a:ext cx="12192000" cy="4238532"/>
          </a:xfrm>
          <a:prstGeom prst="rect">
            <a:avLst/>
          </a:prstGeom>
        </p:spPr>
      </p:pic>
      <p:pic>
        <p:nvPicPr>
          <p:cNvPr id="17" name="Imagen 16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39D1620-A7B1-3A01-A1DD-B2E15087C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720818"/>
            <a:ext cx="12192000" cy="1898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31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2544E93-A1A9-715F-D183-2EC4A483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692" y="173781"/>
            <a:ext cx="8870260" cy="2255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u="sng" dirty="0">
                <a:solidFill>
                  <a:srgbClr val="FFFFFF"/>
                </a:solidFill>
              </a:rPr>
              <a:t>Evaluation Script</a:t>
            </a:r>
            <a:r>
              <a:rPr lang="en-US" sz="3200" dirty="0">
                <a:solidFill>
                  <a:srgbClr val="FFFFFF"/>
                </a:solidFill>
              </a:rPr>
              <a:t>: Actor Model</a:t>
            </a:r>
            <a:endParaRPr lang="en-US" sz="3200" u="sng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2FC44E73-27CD-7149-A8B4-004017F0F1E0}"/>
                  </a:ext>
                </a:extLst>
              </p14:cNvPr>
              <p14:cNvContentPartPr/>
              <p14:nvPr/>
            </p14:nvContentPartPr>
            <p14:xfrm>
              <a:off x="306720" y="1992600"/>
              <a:ext cx="887400" cy="2955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2FC44E73-27CD-7149-A8B4-004017F0F1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720" y="1983960"/>
                <a:ext cx="905040" cy="3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8D97AB5C-7928-0974-20C2-06F1ACCCF84C}"/>
              </a:ext>
            </a:extLst>
          </p:cNvPr>
          <p:cNvGrpSpPr/>
          <p:nvPr/>
        </p:nvGrpSpPr>
        <p:grpSpPr>
          <a:xfrm>
            <a:off x="5026320" y="4102560"/>
            <a:ext cx="2890080" cy="472320"/>
            <a:chOff x="5026320" y="4102560"/>
            <a:chExt cx="28900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49B446F-77A7-AAEB-459D-694EFBE4C781}"/>
                    </a:ext>
                  </a:extLst>
                </p14:cNvPr>
                <p14:cNvContentPartPr/>
                <p14:nvPr/>
              </p14:nvContentPartPr>
              <p14:xfrm>
                <a:off x="5026320" y="4417560"/>
                <a:ext cx="202680" cy="1573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49B446F-77A7-AAEB-459D-694EFBE4C7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17680" y="4408920"/>
                  <a:ext cx="220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E52A66C-3688-C0A5-D4ED-D5EB0CF58E09}"/>
                    </a:ext>
                  </a:extLst>
                </p14:cNvPr>
                <p14:cNvContentPartPr/>
                <p14:nvPr/>
              </p14:nvContentPartPr>
              <p14:xfrm>
                <a:off x="5044680" y="4102560"/>
                <a:ext cx="2871720" cy="4438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E52A66C-3688-C0A5-D4ED-D5EB0CF58E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35680" y="4093560"/>
                  <a:ext cx="288936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93C4207-A03A-2C43-44CA-BCD537C9DF3F}"/>
              </a:ext>
            </a:extLst>
          </p:cNvPr>
          <p:cNvGrpSpPr/>
          <p:nvPr/>
        </p:nvGrpSpPr>
        <p:grpSpPr>
          <a:xfrm>
            <a:off x="3844800" y="4926960"/>
            <a:ext cx="293040" cy="491760"/>
            <a:chOff x="3844800" y="4926960"/>
            <a:chExt cx="2930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F6A15B9-B72C-8150-1063-65AAA0924CF4}"/>
                    </a:ext>
                  </a:extLst>
                </p14:cNvPr>
                <p14:cNvContentPartPr/>
                <p14:nvPr/>
              </p14:nvContentPartPr>
              <p14:xfrm>
                <a:off x="3931920" y="4939920"/>
                <a:ext cx="205920" cy="4788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F6A15B9-B72C-8150-1063-65AAA0924C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22920" y="4931280"/>
                  <a:ext cx="2235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AA40745-963E-13F2-B76F-FAB41989CE04}"/>
                    </a:ext>
                  </a:extLst>
                </p14:cNvPr>
                <p14:cNvContentPartPr/>
                <p14:nvPr/>
              </p14:nvContentPartPr>
              <p14:xfrm>
                <a:off x="3844800" y="4926960"/>
                <a:ext cx="98640" cy="1026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AA40745-963E-13F2-B76F-FAB41989CE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35800" y="4917960"/>
                  <a:ext cx="116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6D6FB9A-1C3D-5328-90AB-D5E926A0D00C}"/>
                    </a:ext>
                  </a:extLst>
                </p14:cNvPr>
                <p14:cNvContentPartPr/>
                <p14:nvPr/>
              </p14:nvContentPartPr>
              <p14:xfrm>
                <a:off x="3925080" y="4939920"/>
                <a:ext cx="114480" cy="119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6D6FB9A-1C3D-5328-90AB-D5E926A0D00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16440" y="4931280"/>
                  <a:ext cx="13212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39A99D72-A9F1-6301-9489-19343444D135}"/>
              </a:ext>
            </a:extLst>
          </p:cNvPr>
          <p:cNvGrpSpPr/>
          <p:nvPr/>
        </p:nvGrpSpPr>
        <p:grpSpPr>
          <a:xfrm>
            <a:off x="7964157" y="3698473"/>
            <a:ext cx="2264400" cy="513360"/>
            <a:chOff x="7964157" y="3698473"/>
            <a:chExt cx="226440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5C624E4-31C3-AEA8-AFED-91A7800DCC93}"/>
                    </a:ext>
                  </a:extLst>
                </p14:cNvPr>
                <p14:cNvContentPartPr/>
                <p14:nvPr/>
              </p14:nvContentPartPr>
              <p14:xfrm>
                <a:off x="7964157" y="3933193"/>
                <a:ext cx="137160" cy="123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5C624E4-31C3-AEA8-AFED-91A7800DCC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55517" y="3924193"/>
                  <a:ext cx="154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DD44C6F-85B9-F5CF-432F-16D44CA6DDD2}"/>
                    </a:ext>
                  </a:extLst>
                </p14:cNvPr>
                <p14:cNvContentPartPr/>
                <p14:nvPr/>
              </p14:nvContentPartPr>
              <p14:xfrm>
                <a:off x="8136237" y="3945793"/>
                <a:ext cx="45000" cy="86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DD44C6F-85B9-F5CF-432F-16D44CA6DD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27597" y="3936793"/>
                  <a:ext cx="62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158B5FB-8640-03EF-6957-958C7D5C73DE}"/>
                    </a:ext>
                  </a:extLst>
                </p14:cNvPr>
                <p14:cNvContentPartPr/>
                <p14:nvPr/>
              </p14:nvContentPartPr>
              <p14:xfrm>
                <a:off x="8225157" y="3959113"/>
                <a:ext cx="2520" cy="684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158B5FB-8640-03EF-6957-958C7D5C73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16517" y="3950113"/>
                  <a:ext cx="20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387B1A7-7968-8961-C98B-DD529154F6E2}"/>
                    </a:ext>
                  </a:extLst>
                </p14:cNvPr>
                <p14:cNvContentPartPr/>
                <p14:nvPr/>
              </p14:nvContentPartPr>
              <p14:xfrm>
                <a:off x="8226597" y="3907993"/>
                <a:ext cx="360" cy="3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387B1A7-7968-8961-C98B-DD529154F6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17957" y="38993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64D1A3A7-96C6-4CF4-2FE8-929696622A6E}"/>
                    </a:ext>
                  </a:extLst>
                </p14:cNvPr>
                <p14:cNvContentPartPr/>
                <p14:nvPr/>
              </p14:nvContentPartPr>
              <p14:xfrm>
                <a:off x="8251797" y="3959473"/>
                <a:ext cx="88920" cy="1929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64D1A3A7-96C6-4CF4-2FE8-929696622A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43157" y="3950473"/>
                  <a:ext cx="106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0FCD463-1CB1-B08A-8A6A-28B43184687B}"/>
                    </a:ext>
                  </a:extLst>
                </p14:cNvPr>
                <p14:cNvContentPartPr/>
                <p14:nvPr/>
              </p14:nvContentPartPr>
              <p14:xfrm>
                <a:off x="8393277" y="3950113"/>
                <a:ext cx="15120" cy="691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0FCD463-1CB1-B08A-8A6A-28B4318468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84277" y="3941473"/>
                  <a:ext cx="32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76A2983-A859-4266-E464-02A0D67C9F75}"/>
                    </a:ext>
                  </a:extLst>
                </p14:cNvPr>
                <p14:cNvContentPartPr/>
                <p14:nvPr/>
              </p14:nvContentPartPr>
              <p14:xfrm>
                <a:off x="8366637" y="3879193"/>
                <a:ext cx="360" cy="3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76A2983-A859-4266-E464-02A0D67C9F7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57637" y="38705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38C1644-22F9-9006-5755-0B255CA0E84D}"/>
                    </a:ext>
                  </a:extLst>
                </p14:cNvPr>
                <p14:cNvContentPartPr/>
                <p14:nvPr/>
              </p14:nvContentPartPr>
              <p14:xfrm>
                <a:off x="8442237" y="3932473"/>
                <a:ext cx="67680" cy="853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38C1644-22F9-9006-5755-0B255CA0E8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33237" y="3923833"/>
                  <a:ext cx="85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ED4ADA5-2373-89B9-8236-F1B7F3D9F79B}"/>
                    </a:ext>
                  </a:extLst>
                </p14:cNvPr>
                <p14:cNvContentPartPr/>
                <p14:nvPr/>
              </p14:nvContentPartPr>
              <p14:xfrm>
                <a:off x="8536197" y="3773713"/>
                <a:ext cx="142200" cy="2282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ED4ADA5-2373-89B9-8236-F1B7F3D9F7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27557" y="3765073"/>
                  <a:ext cx="159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FE68E25-27EF-AE65-551B-F35FAE9F1FE0}"/>
                    </a:ext>
                  </a:extLst>
                </p14:cNvPr>
                <p14:cNvContentPartPr/>
                <p14:nvPr/>
              </p14:nvContentPartPr>
              <p14:xfrm>
                <a:off x="8762637" y="3919153"/>
                <a:ext cx="20160" cy="2044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FE68E25-27EF-AE65-551B-F35FAE9F1F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53997" y="3910513"/>
                  <a:ext cx="37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5CF516A-0C8B-4DFB-8A9C-662B223C51BF}"/>
                    </a:ext>
                  </a:extLst>
                </p14:cNvPr>
                <p14:cNvContentPartPr/>
                <p14:nvPr/>
              </p14:nvContentPartPr>
              <p14:xfrm>
                <a:off x="8768397" y="3917353"/>
                <a:ext cx="50760" cy="75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5CF516A-0C8B-4DFB-8A9C-662B223C51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59397" y="3908713"/>
                  <a:ext cx="68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7FC554AB-958D-54D0-49E7-DAA67984CF03}"/>
                    </a:ext>
                  </a:extLst>
                </p14:cNvPr>
                <p14:cNvContentPartPr/>
                <p14:nvPr/>
              </p14:nvContentPartPr>
              <p14:xfrm>
                <a:off x="8845077" y="3881353"/>
                <a:ext cx="53640" cy="96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7FC554AB-958D-54D0-49E7-DAA67984CF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36077" y="3872713"/>
                  <a:ext cx="71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59007B6-5A2F-47A9-DBE6-5EAC4C291BF6}"/>
                    </a:ext>
                  </a:extLst>
                </p14:cNvPr>
                <p14:cNvContentPartPr/>
                <p14:nvPr/>
              </p14:nvContentPartPr>
              <p14:xfrm>
                <a:off x="8943717" y="3903313"/>
                <a:ext cx="36360" cy="748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59007B6-5A2F-47A9-DBE6-5EAC4C291B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34717" y="3894313"/>
                  <a:ext cx="54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FF9FF70A-7512-03FA-0290-9B8D2E97110C}"/>
                    </a:ext>
                  </a:extLst>
                </p14:cNvPr>
                <p14:cNvContentPartPr/>
                <p14:nvPr/>
              </p14:nvContentPartPr>
              <p14:xfrm>
                <a:off x="8997357" y="3951193"/>
                <a:ext cx="6120" cy="18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FF9FF70A-7512-03FA-0290-9B8D2E9711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88717" y="3942193"/>
                  <a:ext cx="237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EDD8F6B-1B13-D9A3-1EAE-D4D81362F83C}"/>
                    </a:ext>
                  </a:extLst>
                </p14:cNvPr>
                <p14:cNvContentPartPr/>
                <p14:nvPr/>
              </p14:nvContentPartPr>
              <p14:xfrm>
                <a:off x="9076557" y="3802873"/>
                <a:ext cx="63360" cy="2008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EDD8F6B-1B13-D9A3-1EAE-D4D81362F8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67557" y="3794233"/>
                  <a:ext cx="81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3C11869-6DF3-E5B8-B0A6-252D9B18E251}"/>
                    </a:ext>
                  </a:extLst>
                </p14:cNvPr>
                <p14:cNvContentPartPr/>
                <p14:nvPr/>
              </p14:nvContentPartPr>
              <p14:xfrm>
                <a:off x="9057477" y="3882073"/>
                <a:ext cx="63720" cy="162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3C11869-6DF3-E5B8-B0A6-252D9B18E2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48477" y="3873073"/>
                  <a:ext cx="81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71B5637-B0AB-6561-3BF3-FFB3A967C54E}"/>
                    </a:ext>
                  </a:extLst>
                </p14:cNvPr>
                <p14:cNvContentPartPr/>
                <p14:nvPr/>
              </p14:nvContentPartPr>
              <p14:xfrm>
                <a:off x="9157197" y="3893953"/>
                <a:ext cx="27000" cy="680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71B5637-B0AB-6561-3BF3-FFB3A967C5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48557" y="3885313"/>
                  <a:ext cx="44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4E1FD1F-21BA-B934-DA66-164F5530AF52}"/>
                    </a:ext>
                  </a:extLst>
                </p14:cNvPr>
                <p14:cNvContentPartPr/>
                <p14:nvPr/>
              </p14:nvContentPartPr>
              <p14:xfrm>
                <a:off x="9206517" y="3882793"/>
                <a:ext cx="64440" cy="763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4E1FD1F-21BA-B934-DA66-164F5530AF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97877" y="3874153"/>
                  <a:ext cx="82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D006B3E-9378-8FAB-8AF6-3A794FCC5AEE}"/>
                    </a:ext>
                  </a:extLst>
                </p14:cNvPr>
                <p14:cNvContentPartPr/>
                <p14:nvPr/>
              </p14:nvContentPartPr>
              <p14:xfrm>
                <a:off x="9310197" y="3871633"/>
                <a:ext cx="28800" cy="813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D006B3E-9378-8FAB-8AF6-3A794FCC5A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01197" y="3862633"/>
                  <a:ext cx="46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EEE6A7B-FC61-6EB0-224E-086913CA92FA}"/>
                    </a:ext>
                  </a:extLst>
                </p14:cNvPr>
                <p14:cNvContentPartPr/>
                <p14:nvPr/>
              </p14:nvContentPartPr>
              <p14:xfrm>
                <a:off x="9304437" y="3830593"/>
                <a:ext cx="360" cy="3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EEE6A7B-FC61-6EB0-224E-086913CA92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95797" y="38215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65717F3-563E-AA70-9D1B-180BA990C446}"/>
                    </a:ext>
                  </a:extLst>
                </p14:cNvPr>
                <p14:cNvContentPartPr/>
                <p14:nvPr/>
              </p14:nvContentPartPr>
              <p14:xfrm>
                <a:off x="9380037" y="3878113"/>
                <a:ext cx="60480" cy="597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65717F3-563E-AA70-9D1B-180BA990C44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71397" y="3869473"/>
                  <a:ext cx="78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EC38093-317A-7D54-602C-443D1EECA953}"/>
                    </a:ext>
                  </a:extLst>
                </p14:cNvPr>
                <p14:cNvContentPartPr/>
                <p14:nvPr/>
              </p14:nvContentPartPr>
              <p14:xfrm>
                <a:off x="9462477" y="3881353"/>
                <a:ext cx="73080" cy="849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EC38093-317A-7D54-602C-443D1EECA9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53477" y="3872353"/>
                  <a:ext cx="90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8CDD10C-8203-DAF7-7A1A-43912549E06B}"/>
                    </a:ext>
                  </a:extLst>
                </p14:cNvPr>
                <p14:cNvContentPartPr/>
                <p14:nvPr/>
              </p14:nvContentPartPr>
              <p14:xfrm>
                <a:off x="9538077" y="3773713"/>
                <a:ext cx="82440" cy="1767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8CDD10C-8203-DAF7-7A1A-43912549E0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29437" y="3765073"/>
                  <a:ext cx="100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793AA69-6656-4E58-1005-6B3458C80279}"/>
                    </a:ext>
                  </a:extLst>
                </p14:cNvPr>
                <p14:cNvContentPartPr/>
                <p14:nvPr/>
              </p14:nvContentPartPr>
              <p14:xfrm>
                <a:off x="9711957" y="3857593"/>
                <a:ext cx="168840" cy="957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793AA69-6656-4E58-1005-6B3458C802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02957" y="3848593"/>
                  <a:ext cx="186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1C0F1D6-5B29-A91E-1547-5905EFA9FCC0}"/>
                    </a:ext>
                  </a:extLst>
                </p14:cNvPr>
                <p14:cNvContentPartPr/>
                <p14:nvPr/>
              </p14:nvContentPartPr>
              <p14:xfrm>
                <a:off x="9926157" y="3879913"/>
                <a:ext cx="51840" cy="568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1C0F1D6-5B29-A91E-1547-5905EFA9FCC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917517" y="3870913"/>
                  <a:ext cx="69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5BF3184-3869-6691-A10D-9E5F28AB66AE}"/>
                    </a:ext>
                  </a:extLst>
                </p14:cNvPr>
                <p14:cNvContentPartPr/>
                <p14:nvPr/>
              </p14:nvContentPartPr>
              <p14:xfrm>
                <a:off x="10030557" y="3698473"/>
                <a:ext cx="198000" cy="2278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5BF3184-3869-6691-A10D-9E5F28AB66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21557" y="3689473"/>
                  <a:ext cx="215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FC50CDA-0F5C-AB4D-4D88-F40B302240D1}"/>
                    </a:ext>
                  </a:extLst>
                </p14:cNvPr>
                <p14:cNvContentPartPr/>
                <p14:nvPr/>
              </p14:nvContentPartPr>
              <p14:xfrm>
                <a:off x="8847237" y="4121113"/>
                <a:ext cx="92520" cy="907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FC50CDA-0F5C-AB4D-4D88-F40B302240D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38237" y="4112473"/>
                  <a:ext cx="110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2A3681E6-B99B-366A-313C-0F1653CDE6A8}"/>
                    </a:ext>
                  </a:extLst>
                </p14:cNvPr>
                <p14:cNvContentPartPr/>
                <p14:nvPr/>
              </p14:nvContentPartPr>
              <p14:xfrm>
                <a:off x="8963517" y="4111753"/>
                <a:ext cx="12960" cy="806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2A3681E6-B99B-366A-313C-0F1653CDE6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54877" y="4103113"/>
                  <a:ext cx="30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6D46B2E0-8CE7-AC9A-8585-178B4457291B}"/>
                    </a:ext>
                  </a:extLst>
                </p14:cNvPr>
                <p14:cNvContentPartPr/>
                <p14:nvPr/>
              </p14:nvContentPartPr>
              <p14:xfrm>
                <a:off x="8954517" y="4076833"/>
                <a:ext cx="69480" cy="759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6D46B2E0-8CE7-AC9A-8585-178B4457291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45877" y="4068193"/>
                  <a:ext cx="87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A02EBEE-9223-A411-F36C-C509E5C2A3F4}"/>
                    </a:ext>
                  </a:extLst>
                </p14:cNvPr>
                <p14:cNvContentPartPr/>
                <p14:nvPr/>
              </p14:nvContentPartPr>
              <p14:xfrm>
                <a:off x="9042717" y="4085113"/>
                <a:ext cx="52200" cy="36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A02EBEE-9223-A411-F36C-C509E5C2A3F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33717" y="4076473"/>
                  <a:ext cx="69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F10886A-BE94-C754-127C-DEA6C189865B}"/>
                    </a:ext>
                  </a:extLst>
                </p14:cNvPr>
                <p14:cNvContentPartPr/>
                <p14:nvPr/>
              </p14:nvContentPartPr>
              <p14:xfrm>
                <a:off x="9062877" y="4102753"/>
                <a:ext cx="7200" cy="774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F10886A-BE94-C754-127C-DEA6C18986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54237" y="4094113"/>
                  <a:ext cx="24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DC02CA2E-662A-649D-B10D-B414029D468B}"/>
                    </a:ext>
                  </a:extLst>
                </p14:cNvPr>
                <p14:cNvContentPartPr/>
                <p14:nvPr/>
              </p14:nvContentPartPr>
              <p14:xfrm>
                <a:off x="9096717" y="4149913"/>
                <a:ext cx="63720" cy="43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C02CA2E-662A-649D-B10D-B414029D468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88077" y="4140913"/>
                  <a:ext cx="81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4A2DBBF-0FB5-2841-B201-812462C8AA68}"/>
                    </a:ext>
                  </a:extLst>
                </p14:cNvPr>
                <p14:cNvContentPartPr/>
                <p14:nvPr/>
              </p14:nvContentPartPr>
              <p14:xfrm>
                <a:off x="9201837" y="4073233"/>
                <a:ext cx="19080" cy="1026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4A2DBBF-0FB5-2841-B201-812462C8AA6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92837" y="4064233"/>
                  <a:ext cx="36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456F3FDA-E81D-81BB-8BFE-C3E534E90A38}"/>
                    </a:ext>
                  </a:extLst>
                </p14:cNvPr>
                <p14:cNvContentPartPr/>
                <p14:nvPr/>
              </p14:nvContentPartPr>
              <p14:xfrm>
                <a:off x="9262677" y="4136233"/>
                <a:ext cx="360" cy="3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456F3FDA-E81D-81BB-8BFE-C3E534E90A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53677" y="41272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D9A48B3-A209-25EA-862B-5CE41D52C945}"/>
                    </a:ext>
                  </a:extLst>
                </p14:cNvPr>
                <p14:cNvContentPartPr/>
                <p14:nvPr/>
              </p14:nvContentPartPr>
              <p14:xfrm>
                <a:off x="9283917" y="4059913"/>
                <a:ext cx="58680" cy="1137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D9A48B3-A209-25EA-862B-5CE41D52C9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75277" y="4050913"/>
                  <a:ext cx="76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FA33F4AB-1E14-DFA8-D6AB-086381B474F6}"/>
                    </a:ext>
                  </a:extLst>
                </p14:cNvPr>
                <p14:cNvContentPartPr/>
                <p14:nvPr/>
              </p14:nvContentPartPr>
              <p14:xfrm>
                <a:off x="9372117" y="4037593"/>
                <a:ext cx="62640" cy="1350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FA33F4AB-1E14-DFA8-D6AB-086381B474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63477" y="4028593"/>
                  <a:ext cx="802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B38EC9CB-33E7-2398-3499-A33AF73EAB57}"/>
              </a:ext>
            </a:extLst>
          </p:cNvPr>
          <p:cNvGrpSpPr/>
          <p:nvPr/>
        </p:nvGrpSpPr>
        <p:grpSpPr>
          <a:xfrm>
            <a:off x="4215597" y="5235553"/>
            <a:ext cx="2888880" cy="331560"/>
            <a:chOff x="4215597" y="5235553"/>
            <a:chExt cx="288888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80843F9-7A6E-349A-5345-6B7037C792E1}"/>
                    </a:ext>
                  </a:extLst>
                </p14:cNvPr>
                <p14:cNvContentPartPr/>
                <p14:nvPr/>
              </p14:nvContentPartPr>
              <p14:xfrm>
                <a:off x="4215597" y="5343913"/>
                <a:ext cx="62640" cy="1220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80843F9-7A6E-349A-5345-6B7037C792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06597" y="5334913"/>
                  <a:ext cx="8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A2BBC36-B8A2-B5D6-5B81-76C7E049B178}"/>
                    </a:ext>
                  </a:extLst>
                </p14:cNvPr>
                <p14:cNvContentPartPr/>
                <p14:nvPr/>
              </p14:nvContentPartPr>
              <p14:xfrm>
                <a:off x="4240077" y="5426353"/>
                <a:ext cx="37440" cy="28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A2BBC36-B8A2-B5D6-5B81-76C7E049B17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1437" y="5417713"/>
                  <a:ext cx="55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F45593A-CC73-A844-0E16-7F8C2AD9C22C}"/>
                    </a:ext>
                  </a:extLst>
                </p14:cNvPr>
                <p14:cNvContentPartPr/>
                <p14:nvPr/>
              </p14:nvContentPartPr>
              <p14:xfrm>
                <a:off x="4319997" y="5404753"/>
                <a:ext cx="5400" cy="500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F45593A-CC73-A844-0E16-7F8C2AD9C2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10997" y="5395753"/>
                  <a:ext cx="23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B3440D2-3F52-CCD7-C90B-0F8B08B4D8BE}"/>
                    </a:ext>
                  </a:extLst>
                </p14:cNvPr>
                <p14:cNvContentPartPr/>
                <p14:nvPr/>
              </p14:nvContentPartPr>
              <p14:xfrm>
                <a:off x="4320357" y="5348233"/>
                <a:ext cx="360" cy="3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B3440D2-3F52-CCD7-C90B-0F8B08B4D8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11717" y="53392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54A728E2-D43E-0D6D-216F-56D2E4E3A49D}"/>
                    </a:ext>
                  </a:extLst>
                </p14:cNvPr>
                <p14:cNvContentPartPr/>
                <p14:nvPr/>
              </p14:nvContentPartPr>
              <p14:xfrm>
                <a:off x="4355277" y="5391433"/>
                <a:ext cx="52920" cy="802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4A728E2-D43E-0D6D-216F-56D2E4E3A49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46637" y="5382433"/>
                  <a:ext cx="70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BBA06EB3-F7C0-719C-38C9-DF7B0D741A21}"/>
                    </a:ext>
                  </a:extLst>
                </p14:cNvPr>
                <p14:cNvContentPartPr/>
                <p14:nvPr/>
              </p14:nvContentPartPr>
              <p14:xfrm>
                <a:off x="4412517" y="5267593"/>
                <a:ext cx="129960" cy="1998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BBA06EB3-F7C0-719C-38C9-DF7B0D741A2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03877" y="5258953"/>
                  <a:ext cx="147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5BDD2C4-18B9-3AE8-2522-04F612FB0B3A}"/>
                    </a:ext>
                  </a:extLst>
                </p14:cNvPr>
                <p14:cNvContentPartPr/>
                <p14:nvPr/>
              </p14:nvContentPartPr>
              <p14:xfrm>
                <a:off x="4663437" y="5321593"/>
                <a:ext cx="16560" cy="1281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5BDD2C4-18B9-3AE8-2522-04F612FB0B3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54797" y="5312593"/>
                  <a:ext cx="3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CFF7910-495E-529A-7EE0-ACE3019904D3}"/>
                    </a:ext>
                  </a:extLst>
                </p14:cNvPr>
                <p14:cNvContentPartPr/>
                <p14:nvPr/>
              </p14:nvContentPartPr>
              <p14:xfrm>
                <a:off x="4647597" y="5330233"/>
                <a:ext cx="32040" cy="50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CFF7910-495E-529A-7EE0-ACE3019904D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38957" y="5321233"/>
                  <a:ext cx="49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FF025083-2529-164C-8326-8C16AC289D9E}"/>
                    </a:ext>
                  </a:extLst>
                </p14:cNvPr>
                <p14:cNvContentPartPr/>
                <p14:nvPr/>
              </p14:nvContentPartPr>
              <p14:xfrm>
                <a:off x="4678197" y="5384233"/>
                <a:ext cx="62640" cy="140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FF025083-2529-164C-8326-8C16AC289D9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69197" y="5375593"/>
                  <a:ext cx="80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D5EDCA0-0DDB-E5F8-A59A-E426C6B61A6E}"/>
                    </a:ext>
                  </a:extLst>
                </p14:cNvPr>
                <p14:cNvContentPartPr/>
                <p14:nvPr/>
              </p14:nvContentPartPr>
              <p14:xfrm>
                <a:off x="4758117" y="5328433"/>
                <a:ext cx="6840" cy="910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D5EDCA0-0DDB-E5F8-A59A-E426C6B61A6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49477" y="5319433"/>
                  <a:ext cx="24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F0D106CF-1965-42CF-B4FB-8CB69DB2395C}"/>
                    </a:ext>
                  </a:extLst>
                </p14:cNvPr>
                <p14:cNvContentPartPr/>
                <p14:nvPr/>
              </p14:nvContentPartPr>
              <p14:xfrm>
                <a:off x="4645437" y="5320153"/>
                <a:ext cx="48240" cy="147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F0D106CF-1965-42CF-B4FB-8CB69DB2395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36437" y="5311513"/>
                  <a:ext cx="65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E80DA16-5BA0-57C4-DCFF-89B5734B76D7}"/>
                    </a:ext>
                  </a:extLst>
                </p14:cNvPr>
                <p14:cNvContentPartPr/>
                <p14:nvPr/>
              </p14:nvContentPartPr>
              <p14:xfrm>
                <a:off x="4787637" y="5372713"/>
                <a:ext cx="72720" cy="594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E80DA16-5BA0-57C4-DCFF-89B5734B76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78637" y="5363713"/>
                  <a:ext cx="90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196D8936-E5CB-B28A-2639-09ED47279B50}"/>
                    </a:ext>
                  </a:extLst>
                </p14:cNvPr>
                <p14:cNvContentPartPr/>
                <p14:nvPr/>
              </p14:nvContentPartPr>
              <p14:xfrm>
                <a:off x="4891317" y="5371993"/>
                <a:ext cx="32040" cy="763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196D8936-E5CB-B28A-2639-09ED47279B5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82317" y="5362993"/>
                  <a:ext cx="49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0AC6ABF-3E39-E21B-7DBD-8BAF42185BBF}"/>
                    </a:ext>
                  </a:extLst>
                </p14:cNvPr>
                <p14:cNvContentPartPr/>
                <p14:nvPr/>
              </p14:nvContentPartPr>
              <p14:xfrm>
                <a:off x="4952517" y="5405833"/>
                <a:ext cx="43920" cy="18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0AC6ABF-3E39-E21B-7DBD-8BAF42185B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3517" y="5396833"/>
                  <a:ext cx="61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9693DF97-D508-385E-1B53-E997E486E304}"/>
                    </a:ext>
                  </a:extLst>
                </p14:cNvPr>
                <p14:cNvContentPartPr/>
                <p14:nvPr/>
              </p14:nvContentPartPr>
              <p14:xfrm>
                <a:off x="5047197" y="5311513"/>
                <a:ext cx="41040" cy="1522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9693DF97-D508-385E-1B53-E997E486E3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038557" y="5302873"/>
                  <a:ext cx="58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946A932D-47F3-C594-3AE6-1DF0BF0DD102}"/>
                    </a:ext>
                  </a:extLst>
                </p14:cNvPr>
                <p14:cNvContentPartPr/>
                <p14:nvPr/>
              </p14:nvContentPartPr>
              <p14:xfrm>
                <a:off x="5020197" y="5381353"/>
                <a:ext cx="67680" cy="28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946A932D-47F3-C594-3AE6-1DF0BF0DD10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11197" y="5372353"/>
                  <a:ext cx="85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BEFD773-2AA2-D7B9-B294-12025A042AA5}"/>
                    </a:ext>
                  </a:extLst>
                </p14:cNvPr>
                <p14:cNvContentPartPr/>
                <p14:nvPr/>
              </p14:nvContentPartPr>
              <p14:xfrm>
                <a:off x="5112717" y="5388193"/>
                <a:ext cx="76680" cy="676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BEFD773-2AA2-D7B9-B294-12025A042AA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03717" y="5379193"/>
                  <a:ext cx="94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B999F4F0-2F9A-8BDA-A9D3-1A20D7641820}"/>
                    </a:ext>
                  </a:extLst>
                </p14:cNvPr>
                <p14:cNvContentPartPr/>
                <p14:nvPr/>
              </p14:nvContentPartPr>
              <p14:xfrm>
                <a:off x="5217837" y="5374873"/>
                <a:ext cx="68400" cy="788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B999F4F0-2F9A-8BDA-A9D3-1A20D764182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08837" y="5365873"/>
                  <a:ext cx="86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35F8F0D0-EC4D-97CF-6FF3-657C3E06FECC}"/>
                    </a:ext>
                  </a:extLst>
                </p14:cNvPr>
                <p14:cNvContentPartPr/>
                <p14:nvPr/>
              </p14:nvContentPartPr>
              <p14:xfrm>
                <a:off x="5312397" y="5384233"/>
                <a:ext cx="59760" cy="669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35F8F0D0-EC4D-97CF-6FF3-657C3E06FEC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03757" y="5375233"/>
                  <a:ext cx="77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4B5B4BC0-05F5-40DE-BE0A-A3823C0CAD4A}"/>
                    </a:ext>
                  </a:extLst>
                </p14:cNvPr>
                <p14:cNvContentPartPr/>
                <p14:nvPr/>
              </p14:nvContentPartPr>
              <p14:xfrm>
                <a:off x="5389797" y="5376313"/>
                <a:ext cx="61920" cy="518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4B5B4BC0-05F5-40DE-BE0A-A3823C0CAD4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380797" y="5367313"/>
                  <a:ext cx="79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5FED45F-78AA-74CE-464B-390A2BFD9873}"/>
                    </a:ext>
                  </a:extLst>
                </p14:cNvPr>
                <p14:cNvContentPartPr/>
                <p14:nvPr/>
              </p14:nvContentPartPr>
              <p14:xfrm>
                <a:off x="5437677" y="5274073"/>
                <a:ext cx="19080" cy="1857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5FED45F-78AA-74CE-464B-390A2BFD98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28677" y="5265073"/>
                  <a:ext cx="36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80D8160B-1A52-3B50-CB4F-D3A421D1F04C}"/>
                    </a:ext>
                  </a:extLst>
                </p14:cNvPr>
                <p14:cNvContentPartPr/>
                <p14:nvPr/>
              </p14:nvContentPartPr>
              <p14:xfrm>
                <a:off x="5586357" y="5317993"/>
                <a:ext cx="101160" cy="1515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80D8160B-1A52-3B50-CB4F-D3A421D1F04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77357" y="5308993"/>
                  <a:ext cx="118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AEB41534-36C7-B68A-7ADC-8BB9A76F1EFA}"/>
                    </a:ext>
                  </a:extLst>
                </p14:cNvPr>
                <p14:cNvContentPartPr/>
                <p14:nvPr/>
              </p14:nvContentPartPr>
              <p14:xfrm>
                <a:off x="5732157" y="5398633"/>
                <a:ext cx="51840" cy="630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AEB41534-36C7-B68A-7ADC-8BB9A76F1EF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23517" y="5389633"/>
                  <a:ext cx="69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09ABB28B-99EE-7606-B775-FAF6675898FC}"/>
                    </a:ext>
                  </a:extLst>
                </p14:cNvPr>
                <p14:cNvContentPartPr/>
                <p14:nvPr/>
              </p14:nvContentPartPr>
              <p14:xfrm>
                <a:off x="5825757" y="5235553"/>
                <a:ext cx="219600" cy="2260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09ABB28B-99EE-7606-B775-FAF6675898F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17117" y="5226913"/>
                  <a:ext cx="237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C1E5DC1B-AA8D-F09D-9DCF-B8D1906674E8}"/>
                    </a:ext>
                  </a:extLst>
                </p14:cNvPr>
                <p14:cNvContentPartPr/>
                <p14:nvPr/>
              </p14:nvContentPartPr>
              <p14:xfrm>
                <a:off x="6181437" y="5351473"/>
                <a:ext cx="59760" cy="8424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C1E5DC1B-AA8D-F09D-9DCF-B8D1906674E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72437" y="5342833"/>
                  <a:ext cx="77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C8DBC5D3-0EDE-CB0C-F945-0ABF5C7AE170}"/>
                    </a:ext>
                  </a:extLst>
                </p14:cNvPr>
                <p14:cNvContentPartPr/>
                <p14:nvPr/>
              </p14:nvContentPartPr>
              <p14:xfrm>
                <a:off x="6255957" y="5351473"/>
                <a:ext cx="61560" cy="1098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C8DBC5D3-0EDE-CB0C-F945-0ABF5C7AE17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46957" y="5342833"/>
                  <a:ext cx="79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E692A68-B7E2-89B5-C142-25E24E90A7F8}"/>
                    </a:ext>
                  </a:extLst>
                </p14:cNvPr>
                <p14:cNvContentPartPr/>
                <p14:nvPr/>
              </p14:nvContentPartPr>
              <p14:xfrm>
                <a:off x="6347397" y="5369113"/>
                <a:ext cx="9720" cy="615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E692A68-B7E2-89B5-C142-25E24E90A7F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38397" y="5360473"/>
                  <a:ext cx="27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06B04BD-4B73-C7DD-8143-96415DE419CB}"/>
                    </a:ext>
                  </a:extLst>
                </p14:cNvPr>
                <p14:cNvContentPartPr/>
                <p14:nvPr/>
              </p14:nvContentPartPr>
              <p14:xfrm>
                <a:off x="6328317" y="5284153"/>
                <a:ext cx="720" cy="3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06B04BD-4B73-C7DD-8143-96415DE419C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19317" y="5275153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CB50C9FD-1BDC-A314-5C78-AA9E511E6CDD}"/>
                    </a:ext>
                  </a:extLst>
                </p14:cNvPr>
                <p14:cNvContentPartPr/>
                <p14:nvPr/>
              </p14:nvContentPartPr>
              <p14:xfrm>
                <a:off x="6390237" y="5355793"/>
                <a:ext cx="60840" cy="993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CB50C9FD-1BDC-A314-5C78-AA9E511E6CD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81597" y="5347153"/>
                  <a:ext cx="78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2881CE7E-DA49-9378-108E-3D92346BE721}"/>
                    </a:ext>
                  </a:extLst>
                </p14:cNvPr>
                <p14:cNvContentPartPr/>
                <p14:nvPr/>
              </p14:nvContentPartPr>
              <p14:xfrm>
                <a:off x="6482397" y="5379553"/>
                <a:ext cx="73800" cy="1875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2881CE7E-DA49-9378-108E-3D92346BE72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473757" y="5370553"/>
                  <a:ext cx="91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45343E6-9071-326F-71D3-1F2DC7906576}"/>
                    </a:ext>
                  </a:extLst>
                </p14:cNvPr>
                <p14:cNvContentPartPr/>
                <p14:nvPr/>
              </p14:nvContentPartPr>
              <p14:xfrm>
                <a:off x="6631797" y="5290633"/>
                <a:ext cx="142920" cy="1699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45343E6-9071-326F-71D3-1F2DC790657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622797" y="5281633"/>
                  <a:ext cx="160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2553EB43-660C-DE60-D406-BAD19C040438}"/>
                    </a:ext>
                  </a:extLst>
                </p14:cNvPr>
                <p14:cNvContentPartPr/>
                <p14:nvPr/>
              </p14:nvContentPartPr>
              <p14:xfrm>
                <a:off x="6784077" y="5289553"/>
                <a:ext cx="79920" cy="1738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2553EB43-660C-DE60-D406-BAD19C04043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75077" y="5280553"/>
                  <a:ext cx="97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1330CE55-A546-9CFF-52A3-E60EAED1C848}"/>
                    </a:ext>
                  </a:extLst>
                </p14:cNvPr>
                <p14:cNvContentPartPr/>
                <p14:nvPr/>
              </p14:nvContentPartPr>
              <p14:xfrm>
                <a:off x="6885597" y="5279473"/>
                <a:ext cx="79560" cy="1807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1330CE55-A546-9CFF-52A3-E60EAED1C84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76957" y="5270833"/>
                  <a:ext cx="97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CF265B0-D558-6567-3DB6-0D54B8B025D2}"/>
                    </a:ext>
                  </a:extLst>
                </p14:cNvPr>
                <p14:cNvContentPartPr/>
                <p14:nvPr/>
              </p14:nvContentPartPr>
              <p14:xfrm>
                <a:off x="6974157" y="5299633"/>
                <a:ext cx="23040" cy="1756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CF265B0-D558-6567-3DB6-0D54B8B025D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965517" y="5290633"/>
                  <a:ext cx="40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930334FB-028A-61CD-EDCB-626E44E5AFBB}"/>
                    </a:ext>
                  </a:extLst>
                </p14:cNvPr>
                <p14:cNvContentPartPr/>
                <p14:nvPr/>
              </p14:nvContentPartPr>
              <p14:xfrm>
                <a:off x="7033197" y="5288473"/>
                <a:ext cx="71280" cy="1562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930334FB-028A-61CD-EDCB-626E44E5AFB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024557" y="5279833"/>
                  <a:ext cx="88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7E68C3B0-7623-A950-633F-9AE872478358}"/>
                    </a:ext>
                  </a:extLst>
                </p14:cNvPr>
                <p14:cNvContentPartPr/>
                <p14:nvPr/>
              </p14:nvContentPartPr>
              <p14:xfrm>
                <a:off x="7006557" y="5381353"/>
                <a:ext cx="92520" cy="93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7E68C3B0-7623-A950-633F-9AE87247835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997557" y="5372353"/>
                  <a:ext cx="110160" cy="2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7317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C7E78DD-F61E-3884-494C-84F1C34F9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28D1A01-DE67-4A55-759D-C18C55DE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364" y="5217458"/>
            <a:ext cx="6795063" cy="2255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u="sng" dirty="0">
                <a:solidFill>
                  <a:srgbClr val="FFFFFF"/>
                </a:solidFill>
              </a:rPr>
              <a:t>Evaluation 1</a:t>
            </a:r>
            <a:r>
              <a:rPr lang="en-US" sz="3200" dirty="0">
                <a:solidFill>
                  <a:srgbClr val="FFFFFF"/>
                </a:solidFill>
              </a:rPr>
              <a:t>: Actor Model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Original opt-1.3b vs fine-tuned RLHF</a:t>
            </a:r>
            <a:endParaRPr lang="en-US" sz="3200" u="sng" dirty="0">
              <a:solidFill>
                <a:srgbClr val="FFFFFF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917724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AC38987B-002D-EBBD-368E-9E5BC2DC4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-1"/>
            <a:ext cx="12192000" cy="7032171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28D1A01-DE67-4A55-759D-C18C55DE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600" y="1552868"/>
            <a:ext cx="7994256" cy="2255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u="sng" dirty="0">
                <a:solidFill>
                  <a:srgbClr val="FFFFFF"/>
                </a:solidFill>
              </a:rPr>
              <a:t>Evaluation 2</a:t>
            </a:r>
            <a:r>
              <a:rPr lang="en-US" sz="3200" dirty="0">
                <a:solidFill>
                  <a:srgbClr val="FFFFFF"/>
                </a:solidFill>
              </a:rPr>
              <a:t>: Actor Model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Original opt-1.3b vs fine-tuned RLHF</a:t>
            </a:r>
            <a:endParaRPr lang="en-US" sz="3200" u="sng" dirty="0">
              <a:solidFill>
                <a:srgbClr val="FFFFFF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183113" y="603628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335205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28D1A01-DE67-4A55-759D-C18C55DE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57" y="263083"/>
            <a:ext cx="5493130" cy="76944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u="sng" dirty="0">
                <a:solidFill>
                  <a:srgbClr val="FFFFFF"/>
                </a:solidFill>
              </a:rPr>
              <a:t>Evaluation 1</a:t>
            </a:r>
            <a:r>
              <a:rPr lang="en-US" sz="3200" dirty="0">
                <a:solidFill>
                  <a:srgbClr val="FFFFFF"/>
                </a:solidFill>
              </a:rPr>
              <a:t>: Final Critic Model</a:t>
            </a:r>
            <a:endParaRPr lang="en-US" sz="3200" u="sng" dirty="0">
              <a:solidFill>
                <a:srgbClr val="FFFFFF"/>
              </a:solidFill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F2CC6410-966D-B90C-84D3-5664943F9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1866"/>
            <a:ext cx="12192000" cy="2950778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D4342EB-787A-6DEE-BC08-8C3D25651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979191"/>
            <a:ext cx="12192000" cy="26776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183113" y="603628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34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D64F035-1073-AF29-84CB-13304358E1A6}"/>
              </a:ext>
            </a:extLst>
          </p:cNvPr>
          <p:cNvGrpSpPr/>
          <p:nvPr/>
        </p:nvGrpSpPr>
        <p:grpSpPr>
          <a:xfrm>
            <a:off x="2873501" y="2666823"/>
            <a:ext cx="3925800" cy="3085920"/>
            <a:chOff x="2873501" y="2666823"/>
            <a:chExt cx="3925800" cy="30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539B43F-D686-5DF8-6AC1-469D24A0D91F}"/>
                    </a:ext>
                  </a:extLst>
                </p14:cNvPr>
                <p14:cNvContentPartPr/>
                <p14:nvPr/>
              </p14:nvContentPartPr>
              <p14:xfrm>
                <a:off x="2873501" y="2666823"/>
                <a:ext cx="2394000" cy="711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539B43F-D686-5DF8-6AC1-469D24A0D91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64861" y="2658183"/>
                  <a:ext cx="241164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961A4B0-6A19-AB41-B278-80B01D0E216D}"/>
                    </a:ext>
                  </a:extLst>
                </p14:cNvPr>
                <p14:cNvContentPartPr/>
                <p14:nvPr/>
              </p14:nvContentPartPr>
              <p14:xfrm>
                <a:off x="5127821" y="3240303"/>
                <a:ext cx="1671480" cy="23443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961A4B0-6A19-AB41-B278-80B01D0E21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9181" y="3231303"/>
                  <a:ext cx="1689120" cy="23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D1E43FC-290E-0677-F98B-99A5DFDCE1EE}"/>
                    </a:ext>
                  </a:extLst>
                </p14:cNvPr>
                <p14:cNvContentPartPr/>
                <p14:nvPr/>
              </p14:nvContentPartPr>
              <p14:xfrm>
                <a:off x="6072461" y="5213463"/>
                <a:ext cx="565920" cy="5392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D1E43FC-290E-0677-F98B-99A5DFDCE1E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63821" y="5204463"/>
                  <a:ext cx="583560" cy="55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3319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Imagen 3" descr="Pantalla de computadora&#10;&#10;Descripción generada automáticamente">
            <a:extLst>
              <a:ext uri="{FF2B5EF4-FFF2-40B4-BE49-F238E27FC236}">
                <a16:creationId xmlns:a16="http://schemas.microsoft.com/office/drawing/2014/main" id="{25D8B595-406E-F484-D5B1-69ED75DC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-132200"/>
            <a:ext cx="12192000" cy="69902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28D1A01-DE67-4A55-759D-C18C55DE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728" y="52279"/>
            <a:ext cx="5666385" cy="76944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u="sng" dirty="0">
                <a:solidFill>
                  <a:srgbClr val="FFFFFF"/>
                </a:solidFill>
              </a:rPr>
              <a:t>Evaluation 2</a:t>
            </a:r>
            <a:r>
              <a:rPr lang="en-US" sz="3200" dirty="0">
                <a:solidFill>
                  <a:srgbClr val="FFFFFF"/>
                </a:solidFill>
              </a:rPr>
              <a:t>: Final Critic Model</a:t>
            </a:r>
            <a:endParaRPr lang="en-US" sz="3200" u="sng" dirty="0">
              <a:solidFill>
                <a:srgbClr val="FFFFFF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183113" y="603628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50716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32026E89-DA72-E53B-996B-71703212B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" b="1434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C6AE8B-A8BA-2E2E-F201-7FC988D2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" y="707571"/>
            <a:ext cx="9052560" cy="35461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u="sng" dirty="0">
                <a:solidFill>
                  <a:srgbClr val="FFFFFF"/>
                </a:solidFill>
              </a:rPr>
              <a:t>Agenda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F3E11E5-D5D9-9EDA-BE22-3EE0B766FDE4}"/>
              </a:ext>
            </a:extLst>
          </p:cNvPr>
          <p:cNvSpPr txBox="1">
            <a:spLocks/>
          </p:cNvSpPr>
          <p:nvPr/>
        </p:nvSpPr>
        <p:spPr>
          <a:xfrm>
            <a:off x="1030224" y="2728525"/>
            <a:ext cx="9948233" cy="50683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/>
            </a:pPr>
            <a:r>
              <a:rPr lang="en-US" sz="4400" i="0" dirty="0" err="1">
                <a:solidFill>
                  <a:srgbClr val="FFFFFF"/>
                </a:solidFill>
              </a:rPr>
              <a:t>DeepSpeed</a:t>
            </a:r>
            <a:r>
              <a:rPr lang="en-US" sz="4400" i="0" dirty="0">
                <a:solidFill>
                  <a:srgbClr val="FFFFFF"/>
                </a:solidFill>
              </a:rPr>
              <a:t> Framework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4400" i="0" dirty="0" err="1">
                <a:solidFill>
                  <a:srgbClr val="FFFFFF"/>
                </a:solidFill>
              </a:rPr>
              <a:t>DeepSpeed</a:t>
            </a:r>
            <a:r>
              <a:rPr lang="en-US" sz="4400" i="0" dirty="0">
                <a:solidFill>
                  <a:srgbClr val="FFFFFF"/>
                </a:solidFill>
              </a:rPr>
              <a:t> Chat – DS Extension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4400" i="0" dirty="0">
                <a:solidFill>
                  <a:srgbClr val="FFFFFF"/>
                </a:solidFill>
              </a:rPr>
              <a:t>Fundamentals of RL &amp; RLHF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4400" i="0" dirty="0" err="1">
                <a:solidFill>
                  <a:srgbClr val="FFFFFF"/>
                </a:solidFill>
              </a:rPr>
              <a:t>DeepSpeed</a:t>
            </a:r>
            <a:r>
              <a:rPr lang="en-US" sz="4400" i="0" dirty="0">
                <a:solidFill>
                  <a:srgbClr val="FFFFFF"/>
                </a:solidFill>
              </a:rPr>
              <a:t> Chat – Training Pipeline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4800" i="0" dirty="0" err="1">
                <a:solidFill>
                  <a:srgbClr val="FFFFFF"/>
                </a:solidFill>
              </a:rPr>
              <a:t>DeepSpeed</a:t>
            </a:r>
            <a:r>
              <a:rPr lang="en-US" sz="4400" i="0" dirty="0">
                <a:solidFill>
                  <a:srgbClr val="FFFFFF"/>
                </a:solidFill>
              </a:rPr>
              <a:t> Chat – Implementation</a:t>
            </a:r>
          </a:p>
          <a:p>
            <a:pPr marL="1143000" indent="-1143000">
              <a:buFont typeface="+mj-lt"/>
              <a:buAutoNum type="arabicPeriod"/>
            </a:pPr>
            <a:endParaRPr lang="en-US" sz="4400" i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6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3C829FBF-0A10-2E82-BBDC-B9017F5F1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148028-DC13-0B0D-169A-6E9D25A8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6" y="332727"/>
            <a:ext cx="9052560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D5C73F-1559-4C56-A3C9-830153EB4593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36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90F38A9-6B27-08F5-FB6D-AA494BC5F2A0}"/>
              </a:ext>
            </a:extLst>
          </p:cNvPr>
          <p:cNvSpPr txBox="1">
            <a:spLocks/>
          </p:cNvSpPr>
          <p:nvPr/>
        </p:nvSpPr>
        <p:spPr>
          <a:xfrm>
            <a:off x="957947" y="1567543"/>
            <a:ext cx="11136075" cy="4957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DeepSpeedExamples</a:t>
            </a:r>
            <a:r>
              <a:rPr lang="en-US" sz="2400" dirty="0">
                <a:solidFill>
                  <a:srgbClr val="FFFFFF"/>
                </a:solidFill>
              </a:rPr>
              <a:t> Repository: </a:t>
            </a:r>
            <a:r>
              <a:rPr lang="en-US" sz="2400" dirty="0">
                <a:solidFill>
                  <a:srgbClr val="FFFFFF"/>
                </a:solidFill>
                <a:hlinkClick r:id="rId3"/>
              </a:rPr>
              <a:t>https://github.com/microsoft/DeepSpeedExamples/tree/master?tab=readme-ov-file</a:t>
            </a:r>
            <a:endParaRPr lang="en-US" sz="2400" dirty="0">
              <a:solidFill>
                <a:srgbClr val="FFFFFF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DeepSpeed</a:t>
            </a:r>
            <a:r>
              <a:rPr lang="en-US" sz="2400" dirty="0">
                <a:solidFill>
                  <a:srgbClr val="FFFFFF"/>
                </a:solidFill>
              </a:rPr>
              <a:t>-Chat Paper: </a:t>
            </a:r>
            <a:r>
              <a:rPr lang="en-US" sz="2400" dirty="0">
                <a:solidFill>
                  <a:srgbClr val="FFFFFF"/>
                </a:solidFill>
                <a:hlinkClick r:id="rId4"/>
              </a:rPr>
              <a:t>https://arxiv.org/pdf/2308.01320</a:t>
            </a:r>
            <a:endParaRPr lang="en-US" sz="2400" dirty="0">
              <a:solidFill>
                <a:srgbClr val="FFFFFF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SFT Documentation: </a:t>
            </a:r>
            <a:r>
              <a:rPr lang="en-US" sz="2400" dirty="0">
                <a:solidFill>
                  <a:srgbClr val="FFFFFF"/>
                </a:solidFill>
                <a:hlinkClick r:id="rId5"/>
              </a:rPr>
              <a:t>https://toloka.ai/blog/supervised-fine-tuning/</a:t>
            </a:r>
            <a:r>
              <a:rPr lang="en-US" sz="2400" dirty="0">
                <a:solidFill>
                  <a:srgbClr val="FFFFFF"/>
                </a:solidFill>
              </a:rPr>
              <a:t> + </a:t>
            </a:r>
            <a:r>
              <a:rPr lang="en-US" sz="2400" dirty="0">
                <a:solidFill>
                  <a:srgbClr val="FFFFFF"/>
                </a:solidFill>
                <a:hlinkClick r:id="rId6"/>
              </a:rPr>
              <a:t>https://klu.ai/glossary/supervised-fine-tuning</a:t>
            </a:r>
            <a:r>
              <a:rPr lang="en-US" sz="2400" dirty="0">
                <a:solidFill>
                  <a:srgbClr val="FFFFFF"/>
                </a:solidFill>
              </a:rPr>
              <a:t> + </a:t>
            </a:r>
            <a:r>
              <a:rPr lang="en-US" sz="2400" dirty="0">
                <a:solidFill>
                  <a:srgbClr val="FFFFFF"/>
                </a:solidFill>
                <a:hlinkClick r:id="rId7"/>
              </a:rPr>
              <a:t>https://medium.com/mantisnlp/supervised-fine-tuning-customizing-llms-a2c1edbf22c3</a:t>
            </a:r>
            <a:endParaRPr lang="en-US" sz="2400" dirty="0">
              <a:solidFill>
                <a:srgbClr val="FFFFFF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DeepSpeed</a:t>
            </a:r>
            <a:r>
              <a:rPr lang="en-US" sz="2400" dirty="0">
                <a:solidFill>
                  <a:srgbClr val="FFFFFF"/>
                </a:solidFill>
              </a:rPr>
              <a:t>-Chat Repository: </a:t>
            </a:r>
            <a:r>
              <a:rPr lang="en-US" sz="2400" dirty="0">
                <a:solidFill>
                  <a:srgbClr val="FFFFFF"/>
                </a:solidFill>
                <a:hlinkClick r:id="rId8"/>
              </a:rPr>
              <a:t>https://github.com/microsoft/DeepSpeedExamples/tree/master/applications/DeepSpeed-Chat</a:t>
            </a:r>
            <a:endParaRPr lang="en-US" sz="2400" dirty="0">
              <a:solidFill>
                <a:srgbClr val="FFFFFF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Mountain Car Gym – OpenAI Website: </a:t>
            </a:r>
            <a:r>
              <a:rPr lang="en-US" sz="2400" dirty="0">
                <a:solidFill>
                  <a:srgbClr val="FFFFFF"/>
                </a:solidFill>
                <a:hlinkClick r:id="rId9"/>
              </a:rPr>
              <a:t>https://gymnasium.farama.org/environments/classic_control/mountain_car/</a:t>
            </a:r>
            <a:endParaRPr lang="en-US" sz="2400" dirty="0">
              <a:solidFill>
                <a:srgbClr val="FFFFFF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Mountain Car Implementation: </a:t>
            </a:r>
            <a:r>
              <a:rPr lang="en-US" sz="2400" dirty="0">
                <a:solidFill>
                  <a:srgbClr val="FFFFFF"/>
                </a:solidFill>
                <a:hlinkClick r:id="rId10"/>
              </a:rPr>
              <a:t>https://github.com/Pablo-Molla-Charlez/Trading/blob/main/ML_%26_Finance_Strategies/Reinforcement_Learning/Q-Learning_Mountain_Car.ipynb</a:t>
            </a:r>
            <a:endParaRPr lang="en-US" sz="2400" dirty="0">
              <a:solidFill>
                <a:srgbClr val="FFFFFF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lvl="1"/>
            <a:endParaRPr lang="en-US" sz="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25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3C829FBF-0A10-2E82-BBDC-B9017F5F1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148028-DC13-0B0D-169A-6E9D25A8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196" y="2967070"/>
            <a:ext cx="9052560" cy="11020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 &amp; (possible) Answers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7A168F-7128-253D-F2E9-8DAB88E9F32F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949956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and orange Colour Powder background">
            <a:extLst>
              <a:ext uri="{FF2B5EF4-FFF2-40B4-BE49-F238E27FC236}">
                <a16:creationId xmlns:a16="http://schemas.microsoft.com/office/drawing/2014/main" id="{626F0BEB-4024-CC98-7217-E9C88CEAA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b="12758"/>
          <a:stretch/>
        </p:blipFill>
        <p:spPr>
          <a:xfrm>
            <a:off x="-3047" y="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E8F632-2E6B-99FE-619C-0085087B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1"/>
            <a:ext cx="4255006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Project Ideas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2050" name="Picture 2" descr="Hugging Face - Current Openings">
            <a:extLst>
              <a:ext uri="{FF2B5EF4-FFF2-40B4-BE49-F238E27FC236}">
                <a16:creationId xmlns:a16="http://schemas.microsoft.com/office/drawing/2014/main" id="{AECA909A-B1B7-F7BF-17A4-DEC51FC6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52" y="3653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D35C1F8-C783-4C1F-2E82-0A42928DBD7A}"/>
              </a:ext>
            </a:extLst>
          </p:cNvPr>
          <p:cNvSpPr txBox="1">
            <a:spLocks/>
          </p:cNvSpPr>
          <p:nvPr/>
        </p:nvSpPr>
        <p:spPr>
          <a:xfrm>
            <a:off x="8236077" y="717609"/>
            <a:ext cx="4272914" cy="58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Transformers - NLP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30C68A-7271-4AFB-0E97-05CE8F40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577" y="1500560"/>
            <a:ext cx="3519874" cy="887567"/>
          </a:xfrm>
          <a:prstGeom prst="rect">
            <a:avLst/>
          </a:prstGeom>
        </p:spPr>
      </p:pic>
      <p:pic>
        <p:nvPicPr>
          <p:cNvPr id="2052" name="Picture 4" descr="Google &amp; DeepMind Researchers Revamp ImageNet | Synced">
            <a:extLst>
              <a:ext uri="{FF2B5EF4-FFF2-40B4-BE49-F238E27FC236}">
                <a16:creationId xmlns:a16="http://schemas.microsoft.com/office/drawing/2014/main" id="{4F8F1BC3-E594-960A-A161-680E511C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65" y="5127749"/>
            <a:ext cx="3605014" cy="154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D6D941B-A2DE-6CB1-DA71-511C0D6B970B}"/>
              </a:ext>
            </a:extLst>
          </p:cNvPr>
          <p:cNvSpPr txBox="1">
            <a:spLocks/>
          </p:cNvSpPr>
          <p:nvPr/>
        </p:nvSpPr>
        <p:spPr>
          <a:xfrm>
            <a:off x="6764212" y="4517704"/>
            <a:ext cx="5237333" cy="58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CNN – Computer Vision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402120B-36ED-B9FF-B849-E27B71BDE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84" y="5318561"/>
            <a:ext cx="3878229" cy="110201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139379F1-5DCD-8F4B-43B0-E4C183ECAFCA}"/>
              </a:ext>
            </a:extLst>
          </p:cNvPr>
          <p:cNvSpPr txBox="1">
            <a:spLocks/>
          </p:cNvSpPr>
          <p:nvPr/>
        </p:nvSpPr>
        <p:spPr>
          <a:xfrm>
            <a:off x="1078992" y="4625911"/>
            <a:ext cx="3982428" cy="58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Speech Recognition</a:t>
            </a:r>
          </a:p>
        </p:txBody>
      </p:sp>
      <p:sp>
        <p:nvSpPr>
          <p:cNvPr id="16" name="Flecha: a la izquierda, derecha y arriba 15">
            <a:extLst>
              <a:ext uri="{FF2B5EF4-FFF2-40B4-BE49-F238E27FC236}">
                <a16:creationId xmlns:a16="http://schemas.microsoft.com/office/drawing/2014/main" id="{6C7BF014-A06C-7EFA-83DB-B200695E3A65}"/>
              </a:ext>
            </a:extLst>
          </p:cNvPr>
          <p:cNvSpPr/>
          <p:nvPr/>
        </p:nvSpPr>
        <p:spPr>
          <a:xfrm rot="16200000">
            <a:off x="8593669" y="2547326"/>
            <a:ext cx="1578420" cy="1875247"/>
          </a:xfrm>
          <a:prstGeom prst="leftRigh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doblada 17">
            <a:extLst>
              <a:ext uri="{FF2B5EF4-FFF2-40B4-BE49-F238E27FC236}">
                <a16:creationId xmlns:a16="http://schemas.microsoft.com/office/drawing/2014/main" id="{2E7B8361-2630-3BA9-2588-666F362918F2}"/>
              </a:ext>
            </a:extLst>
          </p:cNvPr>
          <p:cNvSpPr/>
          <p:nvPr/>
        </p:nvSpPr>
        <p:spPr>
          <a:xfrm>
            <a:off x="1696860" y="3142727"/>
            <a:ext cx="968826" cy="1012372"/>
          </a:xfrm>
          <a:prstGeom prst="ben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739AE85-116F-7321-0B26-0F608F589878}"/>
              </a:ext>
            </a:extLst>
          </p:cNvPr>
          <p:cNvSpPr txBox="1">
            <a:spLocks/>
          </p:cNvSpPr>
          <p:nvPr/>
        </p:nvSpPr>
        <p:spPr>
          <a:xfrm>
            <a:off x="2891599" y="2780344"/>
            <a:ext cx="5344476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FFFF"/>
                </a:solidFill>
              </a:rPr>
              <a:t>Goals</a:t>
            </a:r>
            <a:r>
              <a:rPr lang="en-US" sz="3600" dirty="0">
                <a:solidFill>
                  <a:srgbClr val="FFFFFF"/>
                </a:solidFill>
              </a:rPr>
              <a:t>: Prove training speed improvements + scalability + comparing resources usage + time  + memory consumption (single GPU vs multi-GPU)</a:t>
            </a:r>
          </a:p>
        </p:txBody>
      </p:sp>
    </p:spTree>
    <p:extLst>
      <p:ext uri="{BB962C8B-B14F-4D97-AF65-F5344CB8AC3E}">
        <p14:creationId xmlns:p14="http://schemas.microsoft.com/office/powerpoint/2010/main" val="60498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6" descr="Abstrct graphic of red blue smoke">
            <a:extLst>
              <a:ext uri="{FF2B5EF4-FFF2-40B4-BE49-F238E27FC236}">
                <a16:creationId xmlns:a16="http://schemas.microsoft.com/office/drawing/2014/main" id="{3457F037-F385-8FAF-170F-C87C12881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10" b="10240"/>
          <a:stretch/>
        </p:blipFill>
        <p:spPr>
          <a:xfrm>
            <a:off x="-8182" y="-1"/>
            <a:ext cx="12200182" cy="6858001"/>
          </a:xfrm>
          <a:prstGeom prst="rect">
            <a:avLst/>
          </a:prstGeom>
        </p:spPr>
      </p:pic>
      <p:sp>
        <p:nvSpPr>
          <p:cNvPr id="4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257FD4-2B1C-6695-2008-81B5A7A03040}"/>
              </a:ext>
            </a:extLst>
          </p:cNvPr>
          <p:cNvSpPr txBox="1"/>
          <p:nvPr/>
        </p:nvSpPr>
        <p:spPr>
          <a:xfrm>
            <a:off x="2130861" y="240886"/>
            <a:ext cx="7913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u="sng" dirty="0" err="1">
                <a:solidFill>
                  <a:schemeClr val="bg1"/>
                </a:solidFill>
                <a:latin typeface="Sitka Banner (Títulos)"/>
              </a:rPr>
              <a:t>DeepSpeed</a:t>
            </a:r>
            <a:r>
              <a:rPr lang="es-ES" sz="4400" b="1" u="sng" dirty="0">
                <a:solidFill>
                  <a:schemeClr val="bg1"/>
                </a:solidFill>
                <a:latin typeface="Sitka Banner (Títulos)"/>
              </a:rPr>
              <a:t> Framework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4CA49E1-418E-5381-B06C-074412F0AFC7}"/>
              </a:ext>
            </a:extLst>
          </p:cNvPr>
          <p:cNvSpPr txBox="1"/>
          <p:nvPr/>
        </p:nvSpPr>
        <p:spPr>
          <a:xfrm>
            <a:off x="459387" y="1571535"/>
            <a:ext cx="9108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Open-</a:t>
            </a:r>
            <a:r>
              <a:rPr lang="es-ES" sz="4000" b="1" dirty="0" err="1">
                <a:solidFill>
                  <a:schemeClr val="bg2"/>
                </a:solidFill>
                <a:latin typeface="Sitka Banner (Títulos)"/>
              </a:rPr>
              <a:t>Source</a:t>
            </a:r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 Deep </a:t>
            </a:r>
          </a:p>
          <a:p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	</a:t>
            </a:r>
            <a:r>
              <a:rPr lang="es-ES" sz="4000" b="1" dirty="0" err="1">
                <a:solidFill>
                  <a:schemeClr val="bg2"/>
                </a:solidFill>
                <a:latin typeface="Sitka Banner (Títulos)"/>
              </a:rPr>
              <a:t>Learning</a:t>
            </a:r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 Library</a:t>
            </a:r>
          </a:p>
          <a:p>
            <a:endParaRPr lang="es-ES" sz="4000" b="1" dirty="0">
              <a:solidFill>
                <a:schemeClr val="bg2"/>
              </a:solidFill>
              <a:latin typeface="Sitka Banner (Títulos)"/>
            </a:endParaRPr>
          </a:p>
          <a:p>
            <a:r>
              <a:rPr lang="es-ES" sz="4000" b="1" dirty="0" err="1">
                <a:solidFill>
                  <a:schemeClr val="bg2"/>
                </a:solidFill>
                <a:latin typeface="Sitka Banner (Títulos)"/>
              </a:rPr>
              <a:t>Goals</a:t>
            </a:r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5DE92-4C31-13C0-ABC8-8E7839138962}"/>
              </a:ext>
            </a:extLst>
          </p:cNvPr>
          <p:cNvSpPr txBox="1"/>
          <p:nvPr/>
        </p:nvSpPr>
        <p:spPr>
          <a:xfrm>
            <a:off x="136724" y="4337218"/>
            <a:ext cx="5294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Speed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Up Training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Reduce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Computational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Costs</a:t>
            </a:r>
            <a:endParaRPr lang="es-ES" sz="3200" b="1" dirty="0">
              <a:solidFill>
                <a:schemeClr val="bg2"/>
              </a:solidFill>
              <a:latin typeface="Sitka Banner (Títulos)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23E1AB7-1A5C-B9DF-DF2A-539E1495A8B1}"/>
              </a:ext>
            </a:extLst>
          </p:cNvPr>
          <p:cNvSpPr txBox="1"/>
          <p:nvPr/>
        </p:nvSpPr>
        <p:spPr>
          <a:xfrm>
            <a:off x="5484876" y="4337218"/>
            <a:ext cx="6245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Enhance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performance &amp;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scalability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of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AI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Models</a:t>
            </a:r>
            <a:endParaRPr lang="es-ES" sz="3200" b="1" dirty="0">
              <a:solidFill>
                <a:schemeClr val="bg2"/>
              </a:solidFill>
              <a:latin typeface="Sitka Banner (Título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Democratization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AI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via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accessible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tools</a:t>
            </a:r>
            <a:endParaRPr lang="es-ES" sz="3200" b="1" dirty="0">
              <a:solidFill>
                <a:schemeClr val="bg2"/>
              </a:solidFill>
              <a:latin typeface="Sitka Banner (Títulos)"/>
            </a:endParaRPr>
          </a:p>
        </p:txBody>
      </p:sp>
      <p:pic>
        <p:nvPicPr>
          <p:cNvPr id="1026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DE40F4D7-F602-A612-ABEB-46E53208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2" y="2997699"/>
            <a:ext cx="3070860" cy="11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Libros con relleno sólido">
            <a:extLst>
              <a:ext uri="{FF2B5EF4-FFF2-40B4-BE49-F238E27FC236}">
                <a16:creationId xmlns:a16="http://schemas.microsoft.com/office/drawing/2014/main" id="{3C517565-DD0C-8926-C730-A96F190BB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4876" y="1827102"/>
            <a:ext cx="914400" cy="914400"/>
          </a:xfrm>
          <a:prstGeom prst="rect">
            <a:avLst/>
          </a:prstGeom>
        </p:spPr>
      </p:pic>
      <p:pic>
        <p:nvPicPr>
          <p:cNvPr id="9" name="Gráfico 8" descr="Libros con relleno sólido">
            <a:extLst>
              <a:ext uri="{FF2B5EF4-FFF2-40B4-BE49-F238E27FC236}">
                <a16:creationId xmlns:a16="http://schemas.microsoft.com/office/drawing/2014/main" id="{A54FB46B-8C18-73BB-2E76-73D0DFA99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5822" y="1817928"/>
            <a:ext cx="914400" cy="914400"/>
          </a:xfrm>
          <a:prstGeom prst="rect">
            <a:avLst/>
          </a:prstGeom>
        </p:spPr>
      </p:pic>
      <p:pic>
        <p:nvPicPr>
          <p:cNvPr id="11" name="Gráfico 10" descr="Libros con relleno sólido">
            <a:extLst>
              <a:ext uri="{FF2B5EF4-FFF2-40B4-BE49-F238E27FC236}">
                <a16:creationId xmlns:a16="http://schemas.microsoft.com/office/drawing/2014/main" id="{3E999B09-D2EE-3CC9-86E2-7B93C151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6768" y="1817928"/>
            <a:ext cx="914400" cy="914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083BC89-7C35-1DDD-1A9A-6726BB9C93F4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</a:t>
            </a:r>
          </a:p>
        </p:txBody>
      </p:sp>
      <p:pic>
        <p:nvPicPr>
          <p:cNvPr id="2052" name="Picture 4" descr="DeepSpeed - Microsoft Research">
            <a:extLst>
              <a:ext uri="{FF2B5EF4-FFF2-40B4-BE49-F238E27FC236}">
                <a16:creationId xmlns:a16="http://schemas.microsoft.com/office/drawing/2014/main" id="{0865CA98-93B0-FA8D-E6F8-641650AC9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34" y="1732880"/>
            <a:ext cx="273367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0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6" descr="Abstrct graphic of red blue smoke">
            <a:extLst>
              <a:ext uri="{FF2B5EF4-FFF2-40B4-BE49-F238E27FC236}">
                <a16:creationId xmlns:a16="http://schemas.microsoft.com/office/drawing/2014/main" id="{9515216A-48F4-E965-29B8-F698212E2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10" b="10240"/>
          <a:stretch/>
        </p:blipFill>
        <p:spPr>
          <a:xfrm>
            <a:off x="-8182" y="-1"/>
            <a:ext cx="12200182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3A9E6A-CF48-6808-42FA-1DCE2084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28" y="2457887"/>
            <a:ext cx="3831336" cy="3035808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Pillars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Innovation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424D3-8477-3434-6502-F8AF009E4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947" y="210603"/>
            <a:ext cx="4055582" cy="5660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>
                <a:solidFill>
                  <a:schemeClr val="bg1"/>
                </a:solidFill>
              </a:rPr>
              <a:t>	Training</a:t>
            </a:r>
          </a:p>
          <a:p>
            <a:r>
              <a:rPr lang="es-ES" sz="3200" dirty="0" err="1">
                <a:solidFill>
                  <a:schemeClr val="bg1"/>
                </a:solidFill>
              </a:rPr>
              <a:t>Speed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Scale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Cost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Democratization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bg1"/>
                </a:solidFill>
              </a:rPr>
              <a:t>RLHF Training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sz="3200" dirty="0">
                <a:solidFill>
                  <a:schemeClr val="bg1"/>
                </a:solidFill>
              </a:rPr>
              <a:t>           </a:t>
            </a:r>
            <a:r>
              <a:rPr lang="es-ES" sz="3200" dirty="0" err="1">
                <a:solidFill>
                  <a:schemeClr val="bg1"/>
                </a:solidFill>
              </a:rPr>
              <a:t>Inference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Large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Models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Latency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Serving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Cost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Flexibility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2DEB9EA-9155-DC77-CE78-21F0D47A7B32}"/>
              </a:ext>
            </a:extLst>
          </p:cNvPr>
          <p:cNvSpPr txBox="1">
            <a:spLocks/>
          </p:cNvSpPr>
          <p:nvPr/>
        </p:nvSpPr>
        <p:spPr>
          <a:xfrm>
            <a:off x="7476254" y="210603"/>
            <a:ext cx="5043054" cy="6588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200" dirty="0">
                <a:solidFill>
                  <a:schemeClr val="bg1"/>
                </a:solidFill>
              </a:rPr>
              <a:t>	</a:t>
            </a:r>
            <a:r>
              <a:rPr lang="es-ES" sz="3200" dirty="0" err="1">
                <a:solidFill>
                  <a:schemeClr val="bg1"/>
                </a:solidFill>
              </a:rPr>
              <a:t>Compression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Model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Size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Composability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Runnable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on</a:t>
            </a:r>
            <a:r>
              <a:rPr lang="es-ES" sz="3200" dirty="0">
                <a:solidFill>
                  <a:schemeClr val="bg1"/>
                </a:solidFill>
              </a:rPr>
              <a:t> Cl-</a:t>
            </a:r>
            <a:r>
              <a:rPr lang="es-ES" sz="3200" dirty="0" err="1">
                <a:solidFill>
                  <a:schemeClr val="bg1"/>
                </a:solidFill>
              </a:rPr>
              <a:t>Devices</a:t>
            </a:r>
            <a:endParaRPr lang="es-ES" sz="3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3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dirty="0">
                <a:solidFill>
                  <a:schemeClr val="bg1"/>
                </a:solidFill>
              </a:rPr>
              <a:t>	   </a:t>
            </a:r>
            <a:r>
              <a:rPr lang="es-ES" sz="3200" dirty="0" err="1">
                <a:solidFill>
                  <a:schemeClr val="bg1"/>
                </a:solidFill>
              </a:rPr>
              <a:t>Science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Speed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Scale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Capability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Diversity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17B83E0-10B9-F90A-3DB0-CBEA1FFCE570}"/>
              </a:ext>
            </a:extLst>
          </p:cNvPr>
          <p:cNvSpPr/>
          <p:nvPr/>
        </p:nvSpPr>
        <p:spPr>
          <a:xfrm>
            <a:off x="4430159" y="335459"/>
            <a:ext cx="1809478" cy="4274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710238-FEBB-7051-F26D-7D80FB1C75BC}"/>
              </a:ext>
            </a:extLst>
          </p:cNvPr>
          <p:cNvSpPr/>
          <p:nvPr/>
        </p:nvSpPr>
        <p:spPr>
          <a:xfrm>
            <a:off x="4593772" y="3429000"/>
            <a:ext cx="2026865" cy="5467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022CA5-A325-DD35-428B-DD1EC99A31EC}"/>
              </a:ext>
            </a:extLst>
          </p:cNvPr>
          <p:cNvSpPr/>
          <p:nvPr/>
        </p:nvSpPr>
        <p:spPr>
          <a:xfrm>
            <a:off x="8407146" y="292025"/>
            <a:ext cx="2648512" cy="4709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22E227-8774-0F39-BDE7-05A511190A90}"/>
              </a:ext>
            </a:extLst>
          </p:cNvPr>
          <p:cNvSpPr/>
          <p:nvPr/>
        </p:nvSpPr>
        <p:spPr>
          <a:xfrm>
            <a:off x="8578067" y="3490194"/>
            <a:ext cx="1852241" cy="4709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6740B5-E058-E544-DD35-7D7F72995E8F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6B5652B-928A-2B8A-636D-D0B7694DA121}"/>
              </a:ext>
            </a:extLst>
          </p:cNvPr>
          <p:cNvSpPr txBox="1"/>
          <p:nvPr/>
        </p:nvSpPr>
        <p:spPr>
          <a:xfrm>
            <a:off x="144128" y="826414"/>
            <a:ext cx="26278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Efficiency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es-ES" sz="2000" b="1" dirty="0">
                <a:solidFill>
                  <a:schemeClr val="bg1"/>
                </a:solidFill>
              </a:rPr>
              <a:t>     +</a:t>
            </a:r>
          </a:p>
          <a:p>
            <a:r>
              <a:rPr lang="es-ES" sz="2000" b="1" dirty="0" err="1">
                <a:solidFill>
                  <a:schemeClr val="bg1"/>
                </a:solidFill>
              </a:rPr>
              <a:t>Cost-effectiveness</a:t>
            </a:r>
            <a:endParaRPr lang="es-ES" sz="2000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F7DE282-A7E9-BCB5-EB74-7768B9996985}"/>
              </a:ext>
            </a:extLst>
          </p:cNvPr>
          <p:cNvSpPr txBox="1"/>
          <p:nvPr/>
        </p:nvSpPr>
        <p:spPr>
          <a:xfrm>
            <a:off x="540758" y="4855076"/>
            <a:ext cx="26278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Deployment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es-ES" sz="2000" b="1" dirty="0">
                <a:solidFill>
                  <a:schemeClr val="bg1"/>
                </a:solidFill>
              </a:rPr>
              <a:t>     +</a:t>
            </a:r>
          </a:p>
          <a:p>
            <a:r>
              <a:rPr lang="es-ES" sz="2000" b="1" dirty="0" err="1">
                <a:solidFill>
                  <a:schemeClr val="bg1"/>
                </a:solidFill>
              </a:rPr>
              <a:t>Operations</a:t>
            </a:r>
            <a:endParaRPr lang="es-ES" sz="2000" b="1" dirty="0"/>
          </a:p>
        </p:txBody>
      </p:sp>
      <p:pic>
        <p:nvPicPr>
          <p:cNvPr id="18" name="Gráfico 17" descr="Cronómetro 75% con relleno sólido">
            <a:extLst>
              <a:ext uri="{FF2B5EF4-FFF2-40B4-BE49-F238E27FC236}">
                <a16:creationId xmlns:a16="http://schemas.microsoft.com/office/drawing/2014/main" id="{B4210896-F8DB-747B-CAFB-C13708D06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199" y="4723512"/>
            <a:ext cx="549836" cy="549836"/>
          </a:xfrm>
          <a:prstGeom prst="rect">
            <a:avLst/>
          </a:prstGeom>
        </p:spPr>
      </p:pic>
      <p:sp>
        <p:nvSpPr>
          <p:cNvPr id="19" name="Flecha: hacia la izquierda 18">
            <a:extLst>
              <a:ext uri="{FF2B5EF4-FFF2-40B4-BE49-F238E27FC236}">
                <a16:creationId xmlns:a16="http://schemas.microsoft.com/office/drawing/2014/main" id="{98AA6305-881B-A492-0113-392B81D5308D}"/>
              </a:ext>
            </a:extLst>
          </p:cNvPr>
          <p:cNvSpPr/>
          <p:nvPr/>
        </p:nvSpPr>
        <p:spPr>
          <a:xfrm rot="20469683">
            <a:off x="2514669" y="4625540"/>
            <a:ext cx="897527" cy="195943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Gráfico 20" descr="Microscopio con relleno sólido">
            <a:extLst>
              <a:ext uri="{FF2B5EF4-FFF2-40B4-BE49-F238E27FC236}">
                <a16:creationId xmlns:a16="http://schemas.microsoft.com/office/drawing/2014/main" id="{A7B0788E-E197-1D82-6A12-F5DD7925C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8517" y="4065069"/>
            <a:ext cx="556410" cy="556410"/>
          </a:xfrm>
          <a:prstGeom prst="rect">
            <a:avLst/>
          </a:prstGeom>
        </p:spPr>
      </p:pic>
      <p:pic>
        <p:nvPicPr>
          <p:cNvPr id="23" name="Gráfico 22" descr="Infinito con relleno sólido">
            <a:extLst>
              <a:ext uri="{FF2B5EF4-FFF2-40B4-BE49-F238E27FC236}">
                <a16:creationId xmlns:a16="http://schemas.microsoft.com/office/drawing/2014/main" id="{FC256465-A80C-58AD-06B4-04EBEBDF9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4264" y="4725438"/>
            <a:ext cx="600554" cy="600554"/>
          </a:xfrm>
          <a:prstGeom prst="rect">
            <a:avLst/>
          </a:prstGeom>
        </p:spPr>
      </p:pic>
      <p:sp>
        <p:nvSpPr>
          <p:cNvPr id="24" name="Flecha: hacia la izquierda 23">
            <a:extLst>
              <a:ext uri="{FF2B5EF4-FFF2-40B4-BE49-F238E27FC236}">
                <a16:creationId xmlns:a16="http://schemas.microsoft.com/office/drawing/2014/main" id="{4FD5731D-16AD-8009-B3FB-A51F3CD3D8B0}"/>
              </a:ext>
            </a:extLst>
          </p:cNvPr>
          <p:cNvSpPr/>
          <p:nvPr/>
        </p:nvSpPr>
        <p:spPr>
          <a:xfrm>
            <a:off x="2411519" y="1063349"/>
            <a:ext cx="897527" cy="195943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01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6" descr="Abstrct graphic of red blue smoke">
            <a:extLst>
              <a:ext uri="{FF2B5EF4-FFF2-40B4-BE49-F238E27FC236}">
                <a16:creationId xmlns:a16="http://schemas.microsoft.com/office/drawing/2014/main" id="{9515216A-48F4-E965-29B8-F698212E2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10" b="10240"/>
          <a:stretch/>
        </p:blipFill>
        <p:spPr>
          <a:xfrm>
            <a:off x="-8182" y="-1"/>
            <a:ext cx="12200182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3A9E6A-CF48-6808-42FA-1DCE2084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698" y="393190"/>
            <a:ext cx="7399673" cy="1119923"/>
          </a:xfrm>
        </p:spPr>
        <p:txBody>
          <a:bodyPr>
            <a:normAutofit/>
          </a:bodyPr>
          <a:lstStyle/>
          <a:p>
            <a:r>
              <a:rPr lang="es-ES" u="sng" dirty="0" err="1">
                <a:solidFill>
                  <a:schemeClr val="bg1"/>
                </a:solidFill>
              </a:rPr>
              <a:t>DeepSpeed</a:t>
            </a:r>
            <a:r>
              <a:rPr lang="es-ES" u="sng" dirty="0">
                <a:solidFill>
                  <a:schemeClr val="bg1"/>
                </a:solidFill>
              </a:rPr>
              <a:t> </a:t>
            </a:r>
            <a:r>
              <a:rPr lang="es-ES" u="sng" dirty="0" err="1">
                <a:solidFill>
                  <a:schemeClr val="bg1"/>
                </a:solidFill>
              </a:rPr>
              <a:t>Adoption</a:t>
            </a:r>
            <a:endParaRPr lang="es-ES" u="sng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06FD5-741F-66D2-ECFC-D52950BBA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96" y="3068753"/>
            <a:ext cx="2876951" cy="136226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121B5E5-1D38-C602-F30F-86ABBA2CF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896" y="1811567"/>
            <a:ext cx="2876951" cy="73352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E706E0-CFCA-8C2A-628B-FAFA50F6DA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922"/>
          <a:stretch/>
        </p:blipFill>
        <p:spPr>
          <a:xfrm>
            <a:off x="8223658" y="1781442"/>
            <a:ext cx="2867425" cy="73352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E6528CC-9FFF-B6F5-182D-3D1839220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065" y="4910981"/>
            <a:ext cx="2886478" cy="73352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AC56286-12BC-D1BC-6A37-D17A387B5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649" y="3404663"/>
            <a:ext cx="2886478" cy="73352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C085CEF-D53A-5C70-7ED6-21A4D856D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340" y="1513113"/>
            <a:ext cx="4129754" cy="418431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DFD2198-8A47-B834-FAAC-9DB0F1F1B5D2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30F166-2191-7124-D549-4515184EF395}"/>
              </a:ext>
            </a:extLst>
          </p:cNvPr>
          <p:cNvSpPr txBox="1">
            <a:spLocks/>
          </p:cNvSpPr>
          <p:nvPr/>
        </p:nvSpPr>
        <p:spPr>
          <a:xfrm>
            <a:off x="5792271" y="5850605"/>
            <a:ext cx="5059143" cy="1119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chemeClr val="bg1"/>
                </a:solidFill>
              </a:rPr>
              <a:t>Open-</a:t>
            </a:r>
            <a:r>
              <a:rPr lang="es-ES" sz="3200" dirty="0" err="1">
                <a:solidFill>
                  <a:schemeClr val="bg1"/>
                </a:solidFill>
              </a:rPr>
              <a:t>Source</a:t>
            </a:r>
            <a:r>
              <a:rPr lang="es-ES" sz="3200" dirty="0">
                <a:solidFill>
                  <a:schemeClr val="bg1"/>
                </a:solidFill>
              </a:rPr>
              <a:t> DL </a:t>
            </a:r>
            <a:r>
              <a:rPr lang="es-ES" sz="3200" dirty="0" err="1">
                <a:solidFill>
                  <a:schemeClr val="bg1"/>
                </a:solidFill>
              </a:rPr>
              <a:t>Frameworks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2B261D14-9408-CA38-A2F9-0BB4410B7288}"/>
              </a:ext>
            </a:extLst>
          </p:cNvPr>
          <p:cNvSpPr txBox="1">
            <a:spLocks/>
          </p:cNvSpPr>
          <p:nvPr/>
        </p:nvSpPr>
        <p:spPr>
          <a:xfrm>
            <a:off x="646292" y="5850605"/>
            <a:ext cx="3173850" cy="563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>
                <a:solidFill>
                  <a:schemeClr val="bg1"/>
                </a:solidFill>
              </a:rPr>
              <a:t>LLMs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Integration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8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and orange Colour Powder background">
            <a:extLst>
              <a:ext uri="{FF2B5EF4-FFF2-40B4-BE49-F238E27FC236}">
                <a16:creationId xmlns:a16="http://schemas.microsoft.com/office/drawing/2014/main" id="{626F0BEB-4024-CC98-7217-E9C88CEAA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b="12758"/>
          <a:stretch/>
        </p:blipFill>
        <p:spPr>
          <a:xfrm>
            <a:off x="1" y="1744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E8F632-2E6B-99FE-619C-0085087B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9" y="251562"/>
            <a:ext cx="4873741" cy="11020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u="sng" dirty="0" err="1">
                <a:solidFill>
                  <a:srgbClr val="FFFFFF"/>
                </a:solidFill>
              </a:rPr>
              <a:t>DeepSpeed</a:t>
            </a:r>
            <a:r>
              <a:rPr lang="en-US" u="sng" dirty="0">
                <a:solidFill>
                  <a:srgbClr val="FFFFFF"/>
                </a:solidFill>
              </a:rPr>
              <a:t> Chat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E2E8C0-DD58-A7FA-B446-2488F84A96EB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4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55537F-A777-2C43-AAC6-E34BF103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56" y="2829412"/>
            <a:ext cx="8135485" cy="1438476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068472FC-2058-83B7-22A5-432CBF1D4BD4}"/>
              </a:ext>
            </a:extLst>
          </p:cNvPr>
          <p:cNvSpPr txBox="1">
            <a:spLocks/>
          </p:cNvSpPr>
          <p:nvPr/>
        </p:nvSpPr>
        <p:spPr>
          <a:xfrm>
            <a:off x="758951" y="1458178"/>
            <a:ext cx="11018745" cy="14228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0" dirty="0">
                <a:solidFill>
                  <a:srgbClr val="00B050"/>
                </a:solidFill>
              </a:rPr>
              <a:t>Easy</a:t>
            </a:r>
            <a:r>
              <a:rPr lang="en-US" sz="3200" i="0" dirty="0">
                <a:solidFill>
                  <a:srgbClr val="FFFFFF"/>
                </a:solidFill>
              </a:rPr>
              <a:t>,</a:t>
            </a:r>
            <a:r>
              <a:rPr lang="en-US" sz="3200" b="1" i="0" dirty="0">
                <a:solidFill>
                  <a:srgbClr val="00B050"/>
                </a:solidFill>
              </a:rPr>
              <a:t> Fast</a:t>
            </a:r>
            <a:r>
              <a:rPr lang="en-US" sz="3200" i="0" dirty="0">
                <a:solidFill>
                  <a:srgbClr val="FFFFFF"/>
                </a:solidFill>
              </a:rPr>
              <a:t>, </a:t>
            </a:r>
            <a:r>
              <a:rPr lang="en-US" sz="3200" b="1" i="0" dirty="0">
                <a:solidFill>
                  <a:srgbClr val="00B050"/>
                </a:solidFill>
              </a:rPr>
              <a:t>Affordable</a:t>
            </a:r>
            <a:r>
              <a:rPr lang="en-US" sz="3200" i="0" dirty="0">
                <a:solidFill>
                  <a:srgbClr val="FFFFFF"/>
                </a:solidFill>
              </a:rPr>
              <a:t> Reinforcement Learning with Human Feedback (</a:t>
            </a:r>
            <a:r>
              <a:rPr lang="en-US" sz="3200" b="1" i="0" dirty="0">
                <a:solidFill>
                  <a:srgbClr val="00B050"/>
                </a:solidFill>
              </a:rPr>
              <a:t>RLHF</a:t>
            </a:r>
            <a:r>
              <a:rPr lang="en-US" sz="3200" i="0" dirty="0">
                <a:solidFill>
                  <a:srgbClr val="FFFFFF"/>
                </a:solidFill>
              </a:rPr>
              <a:t>) training of ChatGPT-like Models </a:t>
            </a:r>
          </a:p>
          <a:p>
            <a:pPr algn="ctr"/>
            <a:r>
              <a:rPr lang="en-US" sz="3200" b="1" i="0" dirty="0">
                <a:solidFill>
                  <a:srgbClr val="00B050"/>
                </a:solidFill>
              </a:rPr>
              <a:t>AT</a:t>
            </a:r>
            <a:r>
              <a:rPr lang="en-US" sz="3200" i="0" dirty="0">
                <a:solidFill>
                  <a:srgbClr val="00B050"/>
                </a:solidFill>
              </a:rPr>
              <a:t> </a:t>
            </a:r>
            <a:r>
              <a:rPr lang="en-US" sz="3200" b="1" i="0" dirty="0">
                <a:solidFill>
                  <a:srgbClr val="00B050"/>
                </a:solidFill>
              </a:rPr>
              <a:t>ALL</a:t>
            </a:r>
            <a:r>
              <a:rPr lang="en-US" sz="3200" i="0" dirty="0">
                <a:solidFill>
                  <a:srgbClr val="00B050"/>
                </a:solidFill>
              </a:rPr>
              <a:t> </a:t>
            </a:r>
            <a:r>
              <a:rPr lang="en-US" sz="3200" b="1" i="0" dirty="0">
                <a:solidFill>
                  <a:srgbClr val="00B050"/>
                </a:solidFill>
              </a:rPr>
              <a:t>SCALES</a:t>
            </a:r>
          </a:p>
          <a:p>
            <a:endParaRPr lang="en-US" sz="3200" i="0" dirty="0">
              <a:solidFill>
                <a:srgbClr val="FFFFFF"/>
              </a:solidFill>
            </a:endParaRPr>
          </a:p>
        </p:txBody>
      </p:sp>
      <p:pic>
        <p:nvPicPr>
          <p:cNvPr id="5122" name="Picture 2" descr="Logos - arXiv info">
            <a:extLst>
              <a:ext uri="{FF2B5EF4-FFF2-40B4-BE49-F238E27FC236}">
                <a16:creationId xmlns:a16="http://schemas.microsoft.com/office/drawing/2014/main" id="{033E4174-985C-3C90-E89C-624B9F06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631" y="2659721"/>
            <a:ext cx="1702103" cy="10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03C3950F-A5B0-7B10-6BCD-A733FDE4C657}"/>
              </a:ext>
            </a:extLst>
          </p:cNvPr>
          <p:cNvSpPr txBox="1">
            <a:spLocks/>
          </p:cNvSpPr>
          <p:nvPr/>
        </p:nvSpPr>
        <p:spPr>
          <a:xfrm>
            <a:off x="9991095" y="3821414"/>
            <a:ext cx="1702100" cy="4011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0" dirty="0">
                <a:solidFill>
                  <a:srgbClr val="FFFFFF"/>
                </a:solidFill>
              </a:rPr>
              <a:t>2</a:t>
            </a:r>
            <a:r>
              <a:rPr lang="en-US" sz="2400" i="0" baseline="30000" dirty="0">
                <a:solidFill>
                  <a:srgbClr val="FFFFFF"/>
                </a:solidFill>
              </a:rPr>
              <a:t>nd</a:t>
            </a:r>
            <a:r>
              <a:rPr lang="en-US" sz="2400" i="0" dirty="0">
                <a:solidFill>
                  <a:srgbClr val="FFFFFF"/>
                </a:solidFill>
              </a:rPr>
              <a:t> Aug 2023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90E1FDA5-A671-F71C-483E-01442F7496AC}"/>
              </a:ext>
            </a:extLst>
          </p:cNvPr>
          <p:cNvSpPr txBox="1">
            <a:spLocks/>
          </p:cNvSpPr>
          <p:nvPr/>
        </p:nvSpPr>
        <p:spPr>
          <a:xfrm>
            <a:off x="5768317" y="303833"/>
            <a:ext cx="5782071" cy="1107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0" dirty="0">
                <a:solidFill>
                  <a:schemeClr val="bg1"/>
                </a:solidFill>
              </a:rPr>
              <a:t>Specialized </a:t>
            </a:r>
            <a:r>
              <a:rPr lang="en-US" sz="2800" b="1" i="0" dirty="0">
                <a:solidFill>
                  <a:srgbClr val="FF0000"/>
                </a:solidFill>
              </a:rPr>
              <a:t>extension</a:t>
            </a:r>
            <a:r>
              <a:rPr lang="en-US" sz="2800" b="1" i="0" dirty="0">
                <a:solidFill>
                  <a:schemeClr val="bg1"/>
                </a:solidFill>
              </a:rPr>
              <a:t> of </a:t>
            </a:r>
            <a:r>
              <a:rPr lang="en-US" sz="2800" b="1" i="0" dirty="0" err="1">
                <a:solidFill>
                  <a:schemeClr val="bg1"/>
                </a:solidFill>
              </a:rPr>
              <a:t>DeepSpeed</a:t>
            </a:r>
            <a:r>
              <a:rPr lang="en-US" sz="2800" b="1" i="0" dirty="0">
                <a:solidFill>
                  <a:schemeClr val="bg1"/>
                </a:solidFill>
              </a:rPr>
              <a:t> framework optimized for RLHF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7DF1ADAC-1C5D-24C8-39D3-92D0881A2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56" y="4218633"/>
            <a:ext cx="8135485" cy="1295581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75EDD11-7D47-79F7-C3B5-F688BF0E4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55" y="5463212"/>
            <a:ext cx="8135483" cy="130510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5A5AFD54-321B-059C-4D85-500C75B9630A}"/>
              </a:ext>
            </a:extLst>
          </p:cNvPr>
          <p:cNvSpPr/>
          <p:nvPr/>
        </p:nvSpPr>
        <p:spPr>
          <a:xfrm>
            <a:off x="7261398" y="3195884"/>
            <a:ext cx="1672290" cy="873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E2DFA55-7EA6-80CA-D20B-3C1C85EB7C3A}"/>
              </a:ext>
            </a:extLst>
          </p:cNvPr>
          <p:cNvSpPr/>
          <p:nvPr/>
        </p:nvSpPr>
        <p:spPr>
          <a:xfrm>
            <a:off x="4174224" y="3195884"/>
            <a:ext cx="1531632" cy="873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26BD82D-8F74-70B4-321F-4404A4111018}"/>
              </a:ext>
            </a:extLst>
          </p:cNvPr>
          <p:cNvSpPr/>
          <p:nvPr/>
        </p:nvSpPr>
        <p:spPr>
          <a:xfrm>
            <a:off x="7477548" y="5788192"/>
            <a:ext cx="1556724" cy="873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9A00FF-BABA-C97E-6368-667723E9FF2A}"/>
              </a:ext>
            </a:extLst>
          </p:cNvPr>
          <p:cNvSpPr txBox="1">
            <a:spLocks/>
          </p:cNvSpPr>
          <p:nvPr/>
        </p:nvSpPr>
        <p:spPr>
          <a:xfrm>
            <a:off x="9354121" y="4483047"/>
            <a:ext cx="3011426" cy="1107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0" dirty="0">
                <a:solidFill>
                  <a:schemeClr val="bg1"/>
                </a:solidFill>
              </a:rPr>
              <a:t>High Performance </a:t>
            </a:r>
          </a:p>
          <a:p>
            <a:r>
              <a:rPr lang="en-US" sz="2800" b="1" i="0" dirty="0">
                <a:solidFill>
                  <a:schemeClr val="bg1"/>
                </a:solidFill>
              </a:rPr>
              <a:t>+ </a:t>
            </a:r>
          </a:p>
          <a:p>
            <a:r>
              <a:rPr lang="en-US" sz="2800" b="1" i="0" dirty="0">
                <a:solidFill>
                  <a:schemeClr val="bg1"/>
                </a:solidFill>
              </a:rPr>
              <a:t>Accessible LLM Training</a:t>
            </a:r>
          </a:p>
        </p:txBody>
      </p:sp>
    </p:spTree>
    <p:extLst>
      <p:ext uri="{BB962C8B-B14F-4D97-AF65-F5344CB8AC3E}">
        <p14:creationId xmlns:p14="http://schemas.microsoft.com/office/powerpoint/2010/main" val="167399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FF406-5084-202B-B5F9-D88FA788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A1D07-E23C-F906-236D-7DB0341E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D68D14-FFA0-9A2C-BCC5-07F9E72B3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EEC9EA1-8FD6-0ECD-FC2A-9DFCF1A509B1}"/>
                  </a:ext>
                </a:extLst>
              </p14:cNvPr>
              <p14:cNvContentPartPr/>
              <p14:nvPr/>
            </p14:nvContentPartPr>
            <p14:xfrm>
              <a:off x="-1941617" y="3880320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EEC9EA1-8FD6-0ECD-FC2A-9DFCF1A509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50257" y="3871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7A66BA69-2E3F-6A4B-6BC9-B92850A9162C}"/>
                  </a:ext>
                </a:extLst>
              </p14:cNvPr>
              <p14:cNvContentPartPr/>
              <p14:nvPr/>
            </p14:nvContentPartPr>
            <p14:xfrm>
              <a:off x="2477407" y="3043053"/>
              <a:ext cx="625680" cy="5410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7A66BA69-2E3F-6A4B-6BC9-B92850A916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8767" y="3034053"/>
                <a:ext cx="64332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F49CD634-4F71-6E60-DA72-51881796405F}"/>
                  </a:ext>
                </a:extLst>
              </p14:cNvPr>
              <p14:cNvContentPartPr/>
              <p14:nvPr/>
            </p14:nvContentPartPr>
            <p14:xfrm>
              <a:off x="612967" y="2537253"/>
              <a:ext cx="700200" cy="5245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F49CD634-4F71-6E60-DA72-5188179640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327" y="2528613"/>
                <a:ext cx="71784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78EF7640-FCF9-FFF7-6536-C9A1F288DBEF}"/>
                  </a:ext>
                </a:extLst>
              </p14:cNvPr>
              <p14:cNvContentPartPr/>
              <p14:nvPr/>
            </p14:nvContentPartPr>
            <p14:xfrm>
              <a:off x="5365687" y="3071133"/>
              <a:ext cx="488880" cy="468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78EF7640-FCF9-FFF7-6536-C9A1F288DB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6687" y="3062133"/>
                <a:ext cx="5065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531F6031-15EF-72CA-4EB7-E0EDCE7504C6}"/>
                  </a:ext>
                </a:extLst>
              </p14:cNvPr>
              <p14:cNvContentPartPr/>
              <p14:nvPr/>
            </p14:nvContentPartPr>
            <p14:xfrm>
              <a:off x="4458127" y="2621493"/>
              <a:ext cx="606600" cy="3981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531F6031-15EF-72CA-4EB7-E0EDCE7504C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49487" y="2612493"/>
                <a:ext cx="624240" cy="415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F9685960-A6C4-4F5B-5EF1-6122039E81F9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DBFE15A-BFE9-379F-7240-CA29164835FA}"/>
                  </a:ext>
                </a:extLst>
              </p14:cNvPr>
              <p14:cNvContentPartPr/>
              <p14:nvPr/>
            </p14:nvContentPartPr>
            <p14:xfrm>
              <a:off x="481754" y="5072322"/>
              <a:ext cx="2223720" cy="1055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DBFE15A-BFE9-379F-7240-CA29164835F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3114" y="5063682"/>
                <a:ext cx="2241360" cy="10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661932DC-8DFE-BBEF-1D9E-C67F54C434A3}"/>
              </a:ext>
            </a:extLst>
          </p:cNvPr>
          <p:cNvGrpSpPr/>
          <p:nvPr/>
        </p:nvGrpSpPr>
        <p:grpSpPr>
          <a:xfrm>
            <a:off x="6847994" y="1237242"/>
            <a:ext cx="5032440" cy="533880"/>
            <a:chOff x="6847994" y="1237242"/>
            <a:chExt cx="503244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21F3024-53CC-C465-E27A-70148063072C}"/>
                    </a:ext>
                  </a:extLst>
                </p14:cNvPr>
                <p14:cNvContentPartPr/>
                <p14:nvPr/>
              </p14:nvContentPartPr>
              <p14:xfrm>
                <a:off x="6847994" y="1272882"/>
                <a:ext cx="2278440" cy="4982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21F3024-53CC-C465-E27A-7014806307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39354" y="1263882"/>
                  <a:ext cx="22960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61CA9B9-F731-A8DB-96A7-07C9BDA91680}"/>
                    </a:ext>
                  </a:extLst>
                </p14:cNvPr>
                <p14:cNvContentPartPr/>
                <p14:nvPr/>
              </p14:nvContentPartPr>
              <p14:xfrm>
                <a:off x="9663554" y="1237242"/>
                <a:ext cx="2216880" cy="4435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61CA9B9-F731-A8DB-96A7-07C9BDA916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54554" y="1228602"/>
                  <a:ext cx="2234520" cy="46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034693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8766</TotalTime>
  <Words>1063</Words>
  <Application>Microsoft Office PowerPoint</Application>
  <PresentationFormat>Panorámica</PresentationFormat>
  <Paragraphs>243</Paragraphs>
  <Slides>42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Aptos</vt:lpstr>
      <vt:lpstr>Arial</vt:lpstr>
      <vt:lpstr>Avenir Next LT Pro</vt:lpstr>
      <vt:lpstr>Sitka Banner</vt:lpstr>
      <vt:lpstr>Sitka Banner (Títulos)</vt:lpstr>
      <vt:lpstr>HeadlinesVTI</vt:lpstr>
      <vt:lpstr>DeepSpeed  </vt:lpstr>
      <vt:lpstr>Presenter</vt:lpstr>
      <vt:lpstr>Presentación de PowerPoint</vt:lpstr>
      <vt:lpstr>Agenda</vt:lpstr>
      <vt:lpstr>Presentación de PowerPoint</vt:lpstr>
      <vt:lpstr>Pillars of Innovation</vt:lpstr>
      <vt:lpstr>DeepSpeed Adoption</vt:lpstr>
      <vt:lpstr>DeepSpeed Chat</vt:lpstr>
      <vt:lpstr>Presentación de PowerPoint</vt:lpstr>
      <vt:lpstr>Fundamentals of Reinforcement Learning</vt:lpstr>
      <vt:lpstr>Reinforcement Learning with Human Feedback</vt:lpstr>
      <vt:lpstr>DeepSpeed Chat’s Training Pipeline</vt:lpstr>
      <vt:lpstr>Step 1: Supervised Fine-Tuning</vt:lpstr>
      <vt:lpstr>Presentación de PowerPoint</vt:lpstr>
      <vt:lpstr>Step 1: Supervised fine-tuning</vt:lpstr>
      <vt:lpstr>Step 2: Reward Model Fine-tuning</vt:lpstr>
      <vt:lpstr>Step 3: RLHF Training - PPO</vt:lpstr>
      <vt:lpstr>Step 3: RLHF Training &amp; KL</vt:lpstr>
      <vt:lpstr>DeepSpeed Chat Implementation</vt:lpstr>
      <vt:lpstr>Presentación de PowerPoint</vt:lpstr>
      <vt:lpstr>Repository Tree Structure</vt:lpstr>
      <vt:lpstr>Step 1: SFT Execution</vt:lpstr>
      <vt:lpstr>NVIDIA A100 – GPU Memory: 40GB</vt:lpstr>
      <vt:lpstr>Execution Step1: SFT</vt:lpstr>
      <vt:lpstr>Presentación de PowerPoint</vt:lpstr>
      <vt:lpstr>Step 2: RW Execution</vt:lpstr>
      <vt:lpstr>Modification + Execution Step2: RW bash training_scripts/opt/single_node/run_350m.sh</vt:lpstr>
      <vt:lpstr>Presentación de PowerPoint</vt:lpstr>
      <vt:lpstr>Step 3: RLHF Execution</vt:lpstr>
      <vt:lpstr>Modifications to original script</vt:lpstr>
      <vt:lpstr>Presentación de PowerPoint</vt:lpstr>
      <vt:lpstr>Execution Step3: RLHF</vt:lpstr>
      <vt:lpstr>Checking GPU: A100</vt:lpstr>
      <vt:lpstr>Final Models: Actor &amp; Critic/Reward Models</vt:lpstr>
      <vt:lpstr>Evaluation Script: Actor Model</vt:lpstr>
      <vt:lpstr>Evaluation 1: Actor Model Original opt-1.3b vs fine-tuned RLHF</vt:lpstr>
      <vt:lpstr>Evaluation 2: Actor Model Original opt-1.3b vs fine-tuned RLHF</vt:lpstr>
      <vt:lpstr>Evaluation 1: Final Critic Model</vt:lpstr>
      <vt:lpstr>Evaluation 2: Final Critic Model</vt:lpstr>
      <vt:lpstr>References</vt:lpstr>
      <vt:lpstr>Questions &amp; (possible) Answers</vt:lpstr>
      <vt:lpstr>Project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DeepSpeed</dc:title>
  <dc:creator>Pablo Mollá</dc:creator>
  <cp:lastModifiedBy>Pablo Mollá</cp:lastModifiedBy>
  <cp:revision>195</cp:revision>
  <dcterms:created xsi:type="dcterms:W3CDTF">2024-05-06T08:33:41Z</dcterms:created>
  <dcterms:modified xsi:type="dcterms:W3CDTF">2024-05-27T01:41:34Z</dcterms:modified>
</cp:coreProperties>
</file>